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1" r:id="rId4"/>
    <p:sldId id="325" r:id="rId5"/>
    <p:sldId id="326" r:id="rId6"/>
    <p:sldId id="327" r:id="rId7"/>
    <p:sldId id="328" r:id="rId8"/>
    <p:sldId id="329" r:id="rId9"/>
    <p:sldId id="330" r:id="rId10"/>
    <p:sldId id="388" r:id="rId11"/>
    <p:sldId id="331" r:id="rId12"/>
    <p:sldId id="332" r:id="rId13"/>
    <p:sldId id="333" r:id="rId14"/>
    <p:sldId id="334" r:id="rId15"/>
    <p:sldId id="338" r:id="rId16"/>
    <p:sldId id="339" r:id="rId17"/>
    <p:sldId id="393" r:id="rId18"/>
    <p:sldId id="394" r:id="rId19"/>
    <p:sldId id="352" r:id="rId20"/>
    <p:sldId id="353" r:id="rId21"/>
    <p:sldId id="358" r:id="rId22"/>
    <p:sldId id="360" r:id="rId23"/>
    <p:sldId id="363" r:id="rId24"/>
    <p:sldId id="364" r:id="rId25"/>
    <p:sldId id="365" r:id="rId26"/>
    <p:sldId id="367" r:id="rId27"/>
    <p:sldId id="368" r:id="rId28"/>
    <p:sldId id="369" r:id="rId29"/>
    <p:sldId id="370" r:id="rId30"/>
    <p:sldId id="371" r:id="rId31"/>
    <p:sldId id="373" r:id="rId32"/>
    <p:sldId id="374" r:id="rId33"/>
    <p:sldId id="377" r:id="rId34"/>
    <p:sldId id="378" r:id="rId35"/>
    <p:sldId id="379" r:id="rId36"/>
    <p:sldId id="402" r:id="rId37"/>
    <p:sldId id="403" r:id="rId38"/>
    <p:sldId id="380" r:id="rId39"/>
    <p:sldId id="381" r:id="rId40"/>
    <p:sldId id="387" r:id="rId41"/>
    <p:sldId id="324" r:id="rId42"/>
    <p:sldId id="262" r:id="rId4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Villarruel" initials="MV" lastIdx="2" clrIdx="0">
    <p:extLst>
      <p:ext uri="{19B8F6BF-5375-455C-9EA6-DF929625EA0E}">
        <p15:presenceInfo xmlns:p15="http://schemas.microsoft.com/office/powerpoint/2012/main" userId="Michael Villarru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AD8514-42F7-FEC8-2DC7-FA982B5939CA}" v="472" dt="2024-12-11T10:00:38.665"/>
    <p1510:client id="{CFE715F6-BFB0-4EE6-9EA5-72C5D9C0C688}" v="243" dt="2024-12-12T04:58:52.847"/>
    <p1510:client id="{EDC05F3E-F52F-8E5F-86FE-6E00FFF98C1D}" v="24" dt="2024-12-11T07:50:42.4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7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NESIS ISABEL CALAPAQUI PORTILLA" userId="5cf9098d-9cef-4576-a344-6111a9585f0f" providerId="ADAL" clId="{CFE715F6-BFB0-4EE6-9EA5-72C5D9C0C688}"/>
    <pc:docChg chg="undo custSel addSld delSld modSld">
      <pc:chgData name="GENESIS ISABEL CALAPAQUI PORTILLA" userId="5cf9098d-9cef-4576-a344-6111a9585f0f" providerId="ADAL" clId="{CFE715F6-BFB0-4EE6-9EA5-72C5D9C0C688}" dt="2024-12-12T05:00:16.622" v="837" actId="6549"/>
      <pc:docMkLst>
        <pc:docMk/>
      </pc:docMkLst>
      <pc:sldChg chg="modSp mod">
        <pc:chgData name="GENESIS ISABEL CALAPAQUI PORTILLA" userId="5cf9098d-9cef-4576-a344-6111a9585f0f" providerId="ADAL" clId="{CFE715F6-BFB0-4EE6-9EA5-72C5D9C0C688}" dt="2024-12-11T15:24:39.459" v="219" actId="20577"/>
        <pc:sldMkLst>
          <pc:docMk/>
          <pc:sldMk cId="4206866613" sldId="258"/>
        </pc:sldMkLst>
        <pc:spChg chg="mod">
          <ac:chgData name="GENESIS ISABEL CALAPAQUI PORTILLA" userId="5cf9098d-9cef-4576-a344-6111a9585f0f" providerId="ADAL" clId="{CFE715F6-BFB0-4EE6-9EA5-72C5D9C0C688}" dt="2024-12-11T15:22:45.295" v="11" actId="20577"/>
          <ac:spMkLst>
            <pc:docMk/>
            <pc:sldMk cId="4206866613" sldId="258"/>
            <ac:spMk id="2" creationId="{E8956176-055A-4F41-9A1C-5A8ABC57AE1B}"/>
          </ac:spMkLst>
        </pc:spChg>
        <pc:spChg chg="mod">
          <ac:chgData name="GENESIS ISABEL CALAPAQUI PORTILLA" userId="5cf9098d-9cef-4576-a344-6111a9585f0f" providerId="ADAL" clId="{CFE715F6-BFB0-4EE6-9EA5-72C5D9C0C688}" dt="2024-12-11T15:24:39.459" v="219" actId="20577"/>
          <ac:spMkLst>
            <pc:docMk/>
            <pc:sldMk cId="4206866613" sldId="258"/>
            <ac:spMk id="3" creationId="{3D0C571E-A349-4667-927F-5916BE6073A2}"/>
          </ac:spMkLst>
        </pc:spChg>
        <pc:spChg chg="mod">
          <ac:chgData name="GENESIS ISABEL CALAPAQUI PORTILLA" userId="5cf9098d-9cef-4576-a344-6111a9585f0f" providerId="ADAL" clId="{CFE715F6-BFB0-4EE6-9EA5-72C5D9C0C688}" dt="2024-12-11T15:23:58.885" v="154" actId="20577"/>
          <ac:spMkLst>
            <pc:docMk/>
            <pc:sldMk cId="4206866613" sldId="258"/>
            <ac:spMk id="5" creationId="{1967A448-01D9-4956-A50F-F9BFFBEC42EB}"/>
          </ac:spMkLst>
        </pc:spChg>
      </pc:sldChg>
      <pc:sldChg chg="modSp mod">
        <pc:chgData name="GENESIS ISABEL CALAPAQUI PORTILLA" userId="5cf9098d-9cef-4576-a344-6111a9585f0f" providerId="ADAL" clId="{CFE715F6-BFB0-4EE6-9EA5-72C5D9C0C688}" dt="2024-12-12T05:00:16.622" v="837" actId="6549"/>
        <pc:sldMkLst>
          <pc:docMk/>
          <pc:sldMk cId="179576126" sldId="262"/>
        </pc:sldMkLst>
        <pc:spChg chg="mod">
          <ac:chgData name="GENESIS ISABEL CALAPAQUI PORTILLA" userId="5cf9098d-9cef-4576-a344-6111a9585f0f" providerId="ADAL" clId="{CFE715F6-BFB0-4EE6-9EA5-72C5D9C0C688}" dt="2024-12-12T05:00:16.622" v="837" actId="6549"/>
          <ac:spMkLst>
            <pc:docMk/>
            <pc:sldMk cId="179576126" sldId="262"/>
            <ac:spMk id="3" creationId="{D80960AD-F226-4240-9557-9B1A56633CDB}"/>
          </ac:spMkLst>
        </pc:spChg>
      </pc:sldChg>
      <pc:sldChg chg="modSp mod">
        <pc:chgData name="GENESIS ISABEL CALAPAQUI PORTILLA" userId="5cf9098d-9cef-4576-a344-6111a9585f0f" providerId="ADAL" clId="{CFE715F6-BFB0-4EE6-9EA5-72C5D9C0C688}" dt="2024-12-12T04:59:58.433" v="830" actId="6549"/>
        <pc:sldMkLst>
          <pc:docMk/>
          <pc:sldMk cId="2891991657" sldId="324"/>
        </pc:sldMkLst>
        <pc:spChg chg="mod">
          <ac:chgData name="GENESIS ISABEL CALAPAQUI PORTILLA" userId="5cf9098d-9cef-4576-a344-6111a9585f0f" providerId="ADAL" clId="{CFE715F6-BFB0-4EE6-9EA5-72C5D9C0C688}" dt="2024-12-12T04:59:58.433" v="830" actId="6549"/>
          <ac:spMkLst>
            <pc:docMk/>
            <pc:sldMk cId="2891991657" sldId="324"/>
            <ac:spMk id="3" creationId="{93B8F572-C439-414C-90FA-BE3C081E9B98}"/>
          </ac:spMkLst>
        </pc:spChg>
      </pc:sldChg>
      <pc:sldChg chg="modSp mod">
        <pc:chgData name="GENESIS ISABEL CALAPAQUI PORTILLA" userId="5cf9098d-9cef-4576-a344-6111a9585f0f" providerId="ADAL" clId="{CFE715F6-BFB0-4EE6-9EA5-72C5D9C0C688}" dt="2024-12-12T04:37:12.133" v="220" actId="1440"/>
        <pc:sldMkLst>
          <pc:docMk/>
          <pc:sldMk cId="3663893953" sldId="331"/>
        </pc:sldMkLst>
        <pc:picChg chg="mod">
          <ac:chgData name="GENESIS ISABEL CALAPAQUI PORTILLA" userId="5cf9098d-9cef-4576-a344-6111a9585f0f" providerId="ADAL" clId="{CFE715F6-BFB0-4EE6-9EA5-72C5D9C0C688}" dt="2024-12-12T04:37:12.133" v="220" actId="1440"/>
          <ac:picMkLst>
            <pc:docMk/>
            <pc:sldMk cId="3663893953" sldId="331"/>
            <ac:picMk id="4" creationId="{14E3E346-AC80-DC4F-AB4C-6D373E49D996}"/>
          </ac:picMkLst>
        </pc:picChg>
      </pc:sldChg>
      <pc:sldChg chg="modSp mod">
        <pc:chgData name="GENESIS ISABEL CALAPAQUI PORTILLA" userId="5cf9098d-9cef-4576-a344-6111a9585f0f" providerId="ADAL" clId="{CFE715F6-BFB0-4EE6-9EA5-72C5D9C0C688}" dt="2024-12-12T04:37:18.958" v="221" actId="1440"/>
        <pc:sldMkLst>
          <pc:docMk/>
          <pc:sldMk cId="4261152526" sldId="332"/>
        </pc:sldMkLst>
        <pc:picChg chg="mod">
          <ac:chgData name="GENESIS ISABEL CALAPAQUI PORTILLA" userId="5cf9098d-9cef-4576-a344-6111a9585f0f" providerId="ADAL" clId="{CFE715F6-BFB0-4EE6-9EA5-72C5D9C0C688}" dt="2024-12-12T04:37:18.958" v="221" actId="1440"/>
          <ac:picMkLst>
            <pc:docMk/>
            <pc:sldMk cId="4261152526" sldId="332"/>
            <ac:picMk id="4" creationId="{7F3105AF-FDA2-170E-6A6F-BD965A0443D1}"/>
          </ac:picMkLst>
        </pc:picChg>
      </pc:sldChg>
      <pc:sldChg chg="modSp mod">
        <pc:chgData name="GENESIS ISABEL CALAPAQUI PORTILLA" userId="5cf9098d-9cef-4576-a344-6111a9585f0f" providerId="ADAL" clId="{CFE715F6-BFB0-4EE6-9EA5-72C5D9C0C688}" dt="2024-12-12T04:37:25.304" v="222" actId="1440"/>
        <pc:sldMkLst>
          <pc:docMk/>
          <pc:sldMk cId="2065198200" sldId="333"/>
        </pc:sldMkLst>
        <pc:picChg chg="mod">
          <ac:chgData name="GENESIS ISABEL CALAPAQUI PORTILLA" userId="5cf9098d-9cef-4576-a344-6111a9585f0f" providerId="ADAL" clId="{CFE715F6-BFB0-4EE6-9EA5-72C5D9C0C688}" dt="2024-12-12T04:37:25.304" v="222" actId="1440"/>
          <ac:picMkLst>
            <pc:docMk/>
            <pc:sldMk cId="2065198200" sldId="333"/>
            <ac:picMk id="4" creationId="{093BBA22-F739-102B-BBE5-041965DF5B6C}"/>
          </ac:picMkLst>
        </pc:picChg>
      </pc:sldChg>
      <pc:sldChg chg="modSp mod">
        <pc:chgData name="GENESIS ISABEL CALAPAQUI PORTILLA" userId="5cf9098d-9cef-4576-a344-6111a9585f0f" providerId="ADAL" clId="{CFE715F6-BFB0-4EE6-9EA5-72C5D9C0C688}" dt="2024-12-12T04:37:34.996" v="223" actId="1440"/>
        <pc:sldMkLst>
          <pc:docMk/>
          <pc:sldMk cId="2070467638" sldId="334"/>
        </pc:sldMkLst>
        <pc:picChg chg="mod">
          <ac:chgData name="GENESIS ISABEL CALAPAQUI PORTILLA" userId="5cf9098d-9cef-4576-a344-6111a9585f0f" providerId="ADAL" clId="{CFE715F6-BFB0-4EE6-9EA5-72C5D9C0C688}" dt="2024-12-12T04:37:34.996" v="223" actId="1440"/>
          <ac:picMkLst>
            <pc:docMk/>
            <pc:sldMk cId="2070467638" sldId="334"/>
            <ac:picMk id="4" creationId="{1B7E2AA2-9CFD-7AAD-8D87-A060A0D570D6}"/>
          </ac:picMkLst>
        </pc:picChg>
      </pc:sldChg>
      <pc:sldChg chg="modSp mod">
        <pc:chgData name="GENESIS ISABEL CALAPAQUI PORTILLA" userId="5cf9098d-9cef-4576-a344-6111a9585f0f" providerId="ADAL" clId="{CFE715F6-BFB0-4EE6-9EA5-72C5D9C0C688}" dt="2024-12-12T04:37:39.261" v="224" actId="1440"/>
        <pc:sldMkLst>
          <pc:docMk/>
          <pc:sldMk cId="3197848502" sldId="335"/>
        </pc:sldMkLst>
        <pc:picChg chg="mod">
          <ac:chgData name="GENESIS ISABEL CALAPAQUI PORTILLA" userId="5cf9098d-9cef-4576-a344-6111a9585f0f" providerId="ADAL" clId="{CFE715F6-BFB0-4EE6-9EA5-72C5D9C0C688}" dt="2024-12-12T04:37:39.261" v="224" actId="1440"/>
          <ac:picMkLst>
            <pc:docMk/>
            <pc:sldMk cId="3197848502" sldId="335"/>
            <ac:picMk id="4" creationId="{1AD03FFD-B24B-58B6-2331-A6F1520BC04D}"/>
          </ac:picMkLst>
        </pc:picChg>
      </pc:sldChg>
      <pc:sldChg chg="modSp mod">
        <pc:chgData name="GENESIS ISABEL CALAPAQUI PORTILLA" userId="5cf9098d-9cef-4576-a344-6111a9585f0f" providerId="ADAL" clId="{CFE715F6-BFB0-4EE6-9EA5-72C5D9C0C688}" dt="2024-12-12T04:37:56.221" v="227" actId="1440"/>
        <pc:sldMkLst>
          <pc:docMk/>
          <pc:sldMk cId="165983398" sldId="336"/>
        </pc:sldMkLst>
        <pc:picChg chg="mod">
          <ac:chgData name="GENESIS ISABEL CALAPAQUI PORTILLA" userId="5cf9098d-9cef-4576-a344-6111a9585f0f" providerId="ADAL" clId="{CFE715F6-BFB0-4EE6-9EA5-72C5D9C0C688}" dt="2024-12-12T04:37:56.221" v="227" actId="1440"/>
          <ac:picMkLst>
            <pc:docMk/>
            <pc:sldMk cId="165983398" sldId="336"/>
            <ac:picMk id="4" creationId="{C05681FB-FF38-A503-5A4E-4E1623BCB332}"/>
          </ac:picMkLst>
        </pc:picChg>
      </pc:sldChg>
      <pc:sldChg chg="modSp mod">
        <pc:chgData name="GENESIS ISABEL CALAPAQUI PORTILLA" userId="5cf9098d-9cef-4576-a344-6111a9585f0f" providerId="ADAL" clId="{CFE715F6-BFB0-4EE6-9EA5-72C5D9C0C688}" dt="2024-12-12T04:38:04.308" v="228" actId="1440"/>
        <pc:sldMkLst>
          <pc:docMk/>
          <pc:sldMk cId="2891715748" sldId="337"/>
        </pc:sldMkLst>
        <pc:picChg chg="mod">
          <ac:chgData name="GENESIS ISABEL CALAPAQUI PORTILLA" userId="5cf9098d-9cef-4576-a344-6111a9585f0f" providerId="ADAL" clId="{CFE715F6-BFB0-4EE6-9EA5-72C5D9C0C688}" dt="2024-12-12T04:38:04.308" v="228" actId="1440"/>
          <ac:picMkLst>
            <pc:docMk/>
            <pc:sldMk cId="2891715748" sldId="337"/>
            <ac:picMk id="4" creationId="{2E960DC8-0CE6-882F-3B74-90BC707FEE09}"/>
          </ac:picMkLst>
        </pc:picChg>
      </pc:sldChg>
      <pc:sldChg chg="modSp mod">
        <pc:chgData name="GENESIS ISABEL CALAPAQUI PORTILLA" userId="5cf9098d-9cef-4576-a344-6111a9585f0f" providerId="ADAL" clId="{CFE715F6-BFB0-4EE6-9EA5-72C5D9C0C688}" dt="2024-12-12T04:38:08.382" v="229" actId="1440"/>
        <pc:sldMkLst>
          <pc:docMk/>
          <pc:sldMk cId="3100488757" sldId="338"/>
        </pc:sldMkLst>
        <pc:picChg chg="mod">
          <ac:chgData name="GENESIS ISABEL CALAPAQUI PORTILLA" userId="5cf9098d-9cef-4576-a344-6111a9585f0f" providerId="ADAL" clId="{CFE715F6-BFB0-4EE6-9EA5-72C5D9C0C688}" dt="2024-12-12T04:38:08.382" v="229" actId="1440"/>
          <ac:picMkLst>
            <pc:docMk/>
            <pc:sldMk cId="3100488757" sldId="338"/>
            <ac:picMk id="4" creationId="{1F8937AF-7331-9D72-F784-73802B413A93}"/>
          </ac:picMkLst>
        </pc:picChg>
      </pc:sldChg>
      <pc:sldChg chg="modSp mod">
        <pc:chgData name="GENESIS ISABEL CALAPAQUI PORTILLA" userId="5cf9098d-9cef-4576-a344-6111a9585f0f" providerId="ADAL" clId="{CFE715F6-BFB0-4EE6-9EA5-72C5D9C0C688}" dt="2024-12-12T04:38:14.614" v="230" actId="1440"/>
        <pc:sldMkLst>
          <pc:docMk/>
          <pc:sldMk cId="1210799307" sldId="339"/>
        </pc:sldMkLst>
        <pc:picChg chg="mod">
          <ac:chgData name="GENESIS ISABEL CALAPAQUI PORTILLA" userId="5cf9098d-9cef-4576-a344-6111a9585f0f" providerId="ADAL" clId="{CFE715F6-BFB0-4EE6-9EA5-72C5D9C0C688}" dt="2024-12-12T04:38:14.614" v="230" actId="1440"/>
          <ac:picMkLst>
            <pc:docMk/>
            <pc:sldMk cId="1210799307" sldId="339"/>
            <ac:picMk id="4" creationId="{43E8E2EC-3FD8-4F88-FC09-CCF3B3CE6D3D}"/>
          </ac:picMkLst>
        </pc:picChg>
      </pc:sldChg>
      <pc:sldChg chg="modSp mod">
        <pc:chgData name="GENESIS ISABEL CALAPAQUI PORTILLA" userId="5cf9098d-9cef-4576-a344-6111a9585f0f" providerId="ADAL" clId="{CFE715F6-BFB0-4EE6-9EA5-72C5D9C0C688}" dt="2024-12-12T04:38:19.989" v="231" actId="1440"/>
        <pc:sldMkLst>
          <pc:docMk/>
          <pc:sldMk cId="1866044535" sldId="340"/>
        </pc:sldMkLst>
        <pc:picChg chg="mod">
          <ac:chgData name="GENESIS ISABEL CALAPAQUI PORTILLA" userId="5cf9098d-9cef-4576-a344-6111a9585f0f" providerId="ADAL" clId="{CFE715F6-BFB0-4EE6-9EA5-72C5D9C0C688}" dt="2024-12-12T04:38:19.989" v="231" actId="1440"/>
          <ac:picMkLst>
            <pc:docMk/>
            <pc:sldMk cId="1866044535" sldId="340"/>
            <ac:picMk id="4" creationId="{5D9E123B-5E53-2AFF-A74C-89344B1BCDEC}"/>
          </ac:picMkLst>
        </pc:picChg>
      </pc:sldChg>
      <pc:sldChg chg="modSp mod">
        <pc:chgData name="GENESIS ISABEL CALAPAQUI PORTILLA" userId="5cf9098d-9cef-4576-a344-6111a9585f0f" providerId="ADAL" clId="{CFE715F6-BFB0-4EE6-9EA5-72C5D9C0C688}" dt="2024-12-12T04:38:24.365" v="233" actId="1440"/>
        <pc:sldMkLst>
          <pc:docMk/>
          <pc:sldMk cId="437970516" sldId="341"/>
        </pc:sldMkLst>
        <pc:picChg chg="mod">
          <ac:chgData name="GENESIS ISABEL CALAPAQUI PORTILLA" userId="5cf9098d-9cef-4576-a344-6111a9585f0f" providerId="ADAL" clId="{CFE715F6-BFB0-4EE6-9EA5-72C5D9C0C688}" dt="2024-12-12T04:38:24.365" v="233" actId="1440"/>
          <ac:picMkLst>
            <pc:docMk/>
            <pc:sldMk cId="437970516" sldId="341"/>
            <ac:picMk id="4" creationId="{34BF608A-C174-4A1E-ACFD-8B14BB431290}"/>
          </ac:picMkLst>
        </pc:picChg>
      </pc:sldChg>
      <pc:sldChg chg="modSp mod">
        <pc:chgData name="GENESIS ISABEL CALAPAQUI PORTILLA" userId="5cf9098d-9cef-4576-a344-6111a9585f0f" providerId="ADAL" clId="{CFE715F6-BFB0-4EE6-9EA5-72C5D9C0C688}" dt="2024-12-12T04:38:28.229" v="234" actId="1440"/>
        <pc:sldMkLst>
          <pc:docMk/>
          <pc:sldMk cId="412810460" sldId="342"/>
        </pc:sldMkLst>
        <pc:picChg chg="mod">
          <ac:chgData name="GENESIS ISABEL CALAPAQUI PORTILLA" userId="5cf9098d-9cef-4576-a344-6111a9585f0f" providerId="ADAL" clId="{CFE715F6-BFB0-4EE6-9EA5-72C5D9C0C688}" dt="2024-12-12T04:38:28.229" v="234" actId="1440"/>
          <ac:picMkLst>
            <pc:docMk/>
            <pc:sldMk cId="412810460" sldId="342"/>
            <ac:picMk id="4" creationId="{3849CBD3-FBDF-507A-D671-1BB6E17B80B9}"/>
          </ac:picMkLst>
        </pc:picChg>
      </pc:sldChg>
      <pc:sldChg chg="modSp mod">
        <pc:chgData name="GENESIS ISABEL CALAPAQUI PORTILLA" userId="5cf9098d-9cef-4576-a344-6111a9585f0f" providerId="ADAL" clId="{CFE715F6-BFB0-4EE6-9EA5-72C5D9C0C688}" dt="2024-12-12T04:38:32.821" v="235" actId="1440"/>
        <pc:sldMkLst>
          <pc:docMk/>
          <pc:sldMk cId="2326254396" sldId="344"/>
        </pc:sldMkLst>
        <pc:picChg chg="mod">
          <ac:chgData name="GENESIS ISABEL CALAPAQUI PORTILLA" userId="5cf9098d-9cef-4576-a344-6111a9585f0f" providerId="ADAL" clId="{CFE715F6-BFB0-4EE6-9EA5-72C5D9C0C688}" dt="2024-12-12T04:38:32.821" v="235" actId="1440"/>
          <ac:picMkLst>
            <pc:docMk/>
            <pc:sldMk cId="2326254396" sldId="344"/>
            <ac:picMk id="4" creationId="{5F7A476C-A649-4231-EC6B-4D5AF60D2DFD}"/>
          </ac:picMkLst>
        </pc:picChg>
      </pc:sldChg>
      <pc:sldChg chg="modSp mod">
        <pc:chgData name="GENESIS ISABEL CALAPAQUI PORTILLA" userId="5cf9098d-9cef-4576-a344-6111a9585f0f" providerId="ADAL" clId="{CFE715F6-BFB0-4EE6-9EA5-72C5D9C0C688}" dt="2024-12-12T04:38:40.005" v="236" actId="1440"/>
        <pc:sldMkLst>
          <pc:docMk/>
          <pc:sldMk cId="376911173" sldId="345"/>
        </pc:sldMkLst>
        <pc:picChg chg="mod">
          <ac:chgData name="GENESIS ISABEL CALAPAQUI PORTILLA" userId="5cf9098d-9cef-4576-a344-6111a9585f0f" providerId="ADAL" clId="{CFE715F6-BFB0-4EE6-9EA5-72C5D9C0C688}" dt="2024-12-12T04:38:40.005" v="236" actId="1440"/>
          <ac:picMkLst>
            <pc:docMk/>
            <pc:sldMk cId="376911173" sldId="345"/>
            <ac:picMk id="4" creationId="{333DBA3B-A9D2-50F2-EA1E-3211971E2C3D}"/>
          </ac:picMkLst>
        </pc:picChg>
      </pc:sldChg>
      <pc:sldChg chg="modSp mod">
        <pc:chgData name="GENESIS ISABEL CALAPAQUI PORTILLA" userId="5cf9098d-9cef-4576-a344-6111a9585f0f" providerId="ADAL" clId="{CFE715F6-BFB0-4EE6-9EA5-72C5D9C0C688}" dt="2024-12-12T04:38:44.093" v="237" actId="1440"/>
        <pc:sldMkLst>
          <pc:docMk/>
          <pc:sldMk cId="2478630053" sldId="346"/>
        </pc:sldMkLst>
        <pc:picChg chg="mod">
          <ac:chgData name="GENESIS ISABEL CALAPAQUI PORTILLA" userId="5cf9098d-9cef-4576-a344-6111a9585f0f" providerId="ADAL" clId="{CFE715F6-BFB0-4EE6-9EA5-72C5D9C0C688}" dt="2024-12-12T04:38:44.093" v="237" actId="1440"/>
          <ac:picMkLst>
            <pc:docMk/>
            <pc:sldMk cId="2478630053" sldId="346"/>
            <ac:picMk id="4" creationId="{62931A3B-2443-F1E4-72C8-EEAAD7476AA7}"/>
          </ac:picMkLst>
        </pc:picChg>
      </pc:sldChg>
      <pc:sldChg chg="modSp mod">
        <pc:chgData name="GENESIS ISABEL CALAPAQUI PORTILLA" userId="5cf9098d-9cef-4576-a344-6111a9585f0f" providerId="ADAL" clId="{CFE715F6-BFB0-4EE6-9EA5-72C5D9C0C688}" dt="2024-12-12T04:38:48.590" v="238" actId="1440"/>
        <pc:sldMkLst>
          <pc:docMk/>
          <pc:sldMk cId="3310875422" sldId="347"/>
        </pc:sldMkLst>
        <pc:picChg chg="mod">
          <ac:chgData name="GENESIS ISABEL CALAPAQUI PORTILLA" userId="5cf9098d-9cef-4576-a344-6111a9585f0f" providerId="ADAL" clId="{CFE715F6-BFB0-4EE6-9EA5-72C5D9C0C688}" dt="2024-12-12T04:38:48.590" v="238" actId="1440"/>
          <ac:picMkLst>
            <pc:docMk/>
            <pc:sldMk cId="3310875422" sldId="347"/>
            <ac:picMk id="4" creationId="{45D2C629-1AAC-CCCB-6668-9BBC850F3F86}"/>
          </ac:picMkLst>
        </pc:picChg>
      </pc:sldChg>
      <pc:sldChg chg="modSp mod">
        <pc:chgData name="GENESIS ISABEL CALAPAQUI PORTILLA" userId="5cf9098d-9cef-4576-a344-6111a9585f0f" providerId="ADAL" clId="{CFE715F6-BFB0-4EE6-9EA5-72C5D9C0C688}" dt="2024-12-12T04:38:59.205" v="239" actId="1440"/>
        <pc:sldMkLst>
          <pc:docMk/>
          <pc:sldMk cId="3802611624" sldId="350"/>
        </pc:sldMkLst>
        <pc:picChg chg="mod">
          <ac:chgData name="GENESIS ISABEL CALAPAQUI PORTILLA" userId="5cf9098d-9cef-4576-a344-6111a9585f0f" providerId="ADAL" clId="{CFE715F6-BFB0-4EE6-9EA5-72C5D9C0C688}" dt="2024-12-12T04:38:59.205" v="239" actId="1440"/>
          <ac:picMkLst>
            <pc:docMk/>
            <pc:sldMk cId="3802611624" sldId="350"/>
            <ac:picMk id="4" creationId="{9B7E0758-585A-4C08-DB1E-E0C736286708}"/>
          </ac:picMkLst>
        </pc:picChg>
      </pc:sldChg>
      <pc:sldChg chg="addSp delSp modSp mod">
        <pc:chgData name="GENESIS ISABEL CALAPAQUI PORTILLA" userId="5cf9098d-9cef-4576-a344-6111a9585f0f" providerId="ADAL" clId="{CFE715F6-BFB0-4EE6-9EA5-72C5D9C0C688}" dt="2024-12-12T04:41:17.182" v="277" actId="20577"/>
        <pc:sldMkLst>
          <pc:docMk/>
          <pc:sldMk cId="2048556783" sldId="352"/>
        </pc:sldMkLst>
        <pc:spChg chg="mod">
          <ac:chgData name="GENESIS ISABEL CALAPAQUI PORTILLA" userId="5cf9098d-9cef-4576-a344-6111a9585f0f" providerId="ADAL" clId="{CFE715F6-BFB0-4EE6-9EA5-72C5D9C0C688}" dt="2024-12-12T04:41:17.182" v="277" actId="20577"/>
          <ac:spMkLst>
            <pc:docMk/>
            <pc:sldMk cId="2048556783" sldId="352"/>
            <ac:spMk id="3" creationId="{93B8F572-C439-414C-90FA-BE3C081E9B98}"/>
          </ac:spMkLst>
        </pc:spChg>
        <pc:picChg chg="add mod">
          <ac:chgData name="GENESIS ISABEL CALAPAQUI PORTILLA" userId="5cf9098d-9cef-4576-a344-6111a9585f0f" providerId="ADAL" clId="{CFE715F6-BFB0-4EE6-9EA5-72C5D9C0C688}" dt="2024-12-12T04:40:57.547" v="248" actId="14100"/>
          <ac:picMkLst>
            <pc:docMk/>
            <pc:sldMk cId="2048556783" sldId="352"/>
            <ac:picMk id="4" creationId="{03D45640-C8A7-9CF2-839F-63354CF37AD4}"/>
          </ac:picMkLst>
        </pc:picChg>
        <pc:picChg chg="del">
          <ac:chgData name="GENESIS ISABEL CALAPAQUI PORTILLA" userId="5cf9098d-9cef-4576-a344-6111a9585f0f" providerId="ADAL" clId="{CFE715F6-BFB0-4EE6-9EA5-72C5D9C0C688}" dt="2024-12-12T04:40:54.083" v="245" actId="478"/>
          <ac:picMkLst>
            <pc:docMk/>
            <pc:sldMk cId="2048556783" sldId="352"/>
            <ac:picMk id="7" creationId="{91A3B8F5-53BA-CEBC-7B0A-A0A7623B5C02}"/>
          </ac:picMkLst>
        </pc:picChg>
      </pc:sldChg>
      <pc:sldChg chg="addSp delSp modSp mod">
        <pc:chgData name="GENESIS ISABEL CALAPAQUI PORTILLA" userId="5cf9098d-9cef-4576-a344-6111a9585f0f" providerId="ADAL" clId="{CFE715F6-BFB0-4EE6-9EA5-72C5D9C0C688}" dt="2024-12-12T04:41:52.140" v="284" actId="1076"/>
        <pc:sldMkLst>
          <pc:docMk/>
          <pc:sldMk cId="1022546901" sldId="353"/>
        </pc:sldMkLst>
        <pc:spChg chg="mod">
          <ac:chgData name="GENESIS ISABEL CALAPAQUI PORTILLA" userId="5cf9098d-9cef-4576-a344-6111a9585f0f" providerId="ADAL" clId="{CFE715F6-BFB0-4EE6-9EA5-72C5D9C0C688}" dt="2024-12-12T04:41:43.379" v="280"/>
          <ac:spMkLst>
            <pc:docMk/>
            <pc:sldMk cId="1022546901" sldId="353"/>
            <ac:spMk id="3" creationId="{93B8F572-C439-414C-90FA-BE3C081E9B98}"/>
          </ac:spMkLst>
        </pc:spChg>
        <pc:picChg chg="del">
          <ac:chgData name="GENESIS ISABEL CALAPAQUI PORTILLA" userId="5cf9098d-9cef-4576-a344-6111a9585f0f" providerId="ADAL" clId="{CFE715F6-BFB0-4EE6-9EA5-72C5D9C0C688}" dt="2024-12-12T04:41:48.167" v="281" actId="478"/>
          <ac:picMkLst>
            <pc:docMk/>
            <pc:sldMk cId="1022546901" sldId="353"/>
            <ac:picMk id="4" creationId="{D7BF88EF-7321-70E8-3343-0331111C9739}"/>
          </ac:picMkLst>
        </pc:picChg>
        <pc:picChg chg="add mod">
          <ac:chgData name="GENESIS ISABEL CALAPAQUI PORTILLA" userId="5cf9098d-9cef-4576-a344-6111a9585f0f" providerId="ADAL" clId="{CFE715F6-BFB0-4EE6-9EA5-72C5D9C0C688}" dt="2024-12-12T04:41:52.140" v="284" actId="1076"/>
          <ac:picMkLst>
            <pc:docMk/>
            <pc:sldMk cId="1022546901" sldId="353"/>
            <ac:picMk id="6" creationId="{5B025461-8791-CCB0-BBBE-C6D1AD4FFD1C}"/>
          </ac:picMkLst>
        </pc:picChg>
      </pc:sldChg>
      <pc:sldChg chg="addSp delSp modSp mod">
        <pc:chgData name="GENESIS ISABEL CALAPAQUI PORTILLA" userId="5cf9098d-9cef-4576-a344-6111a9585f0f" providerId="ADAL" clId="{CFE715F6-BFB0-4EE6-9EA5-72C5D9C0C688}" dt="2024-12-12T04:44:53.067" v="310" actId="1076"/>
        <pc:sldMkLst>
          <pc:docMk/>
          <pc:sldMk cId="1460837190" sldId="354"/>
        </pc:sldMkLst>
        <pc:picChg chg="del">
          <ac:chgData name="GENESIS ISABEL CALAPAQUI PORTILLA" userId="5cf9098d-9cef-4576-a344-6111a9585f0f" providerId="ADAL" clId="{CFE715F6-BFB0-4EE6-9EA5-72C5D9C0C688}" dt="2024-12-12T04:44:46.764" v="306" actId="478"/>
          <ac:picMkLst>
            <pc:docMk/>
            <pc:sldMk cId="1460837190" sldId="354"/>
            <ac:picMk id="4" creationId="{C7AD6384-B668-BEA6-E735-7C928DC0A1B6}"/>
          </ac:picMkLst>
        </pc:picChg>
        <pc:picChg chg="add mod">
          <ac:chgData name="GENESIS ISABEL CALAPAQUI PORTILLA" userId="5cf9098d-9cef-4576-a344-6111a9585f0f" providerId="ADAL" clId="{CFE715F6-BFB0-4EE6-9EA5-72C5D9C0C688}" dt="2024-12-12T04:44:53.067" v="310" actId="1076"/>
          <ac:picMkLst>
            <pc:docMk/>
            <pc:sldMk cId="1460837190" sldId="354"/>
            <ac:picMk id="7" creationId="{816BCDD1-405F-DD6D-6ADF-D9A872BBF9AB}"/>
          </ac:picMkLst>
        </pc:picChg>
      </pc:sldChg>
      <pc:sldChg chg="addSp delSp modSp mod">
        <pc:chgData name="GENESIS ISABEL CALAPAQUI PORTILLA" userId="5cf9098d-9cef-4576-a344-6111a9585f0f" providerId="ADAL" clId="{CFE715F6-BFB0-4EE6-9EA5-72C5D9C0C688}" dt="2024-12-12T04:44:02.619" v="305" actId="20577"/>
        <pc:sldMkLst>
          <pc:docMk/>
          <pc:sldMk cId="96770226" sldId="358"/>
        </pc:sldMkLst>
        <pc:spChg chg="mod">
          <ac:chgData name="GENESIS ISABEL CALAPAQUI PORTILLA" userId="5cf9098d-9cef-4576-a344-6111a9585f0f" providerId="ADAL" clId="{CFE715F6-BFB0-4EE6-9EA5-72C5D9C0C688}" dt="2024-12-12T04:44:02.619" v="305" actId="20577"/>
          <ac:spMkLst>
            <pc:docMk/>
            <pc:sldMk cId="96770226" sldId="358"/>
            <ac:spMk id="3" creationId="{93B8F572-C439-414C-90FA-BE3C081E9B98}"/>
          </ac:spMkLst>
        </pc:spChg>
        <pc:picChg chg="del">
          <ac:chgData name="GENESIS ISABEL CALAPAQUI PORTILLA" userId="5cf9098d-9cef-4576-a344-6111a9585f0f" providerId="ADAL" clId="{CFE715F6-BFB0-4EE6-9EA5-72C5D9C0C688}" dt="2024-12-12T04:43:40.087" v="285" actId="478"/>
          <ac:picMkLst>
            <pc:docMk/>
            <pc:sldMk cId="96770226" sldId="358"/>
            <ac:picMk id="4" creationId="{0DDFCDAF-B6AA-8369-27C9-2DC8AC3B9863}"/>
          </ac:picMkLst>
        </pc:picChg>
        <pc:picChg chg="add mod">
          <ac:chgData name="GENESIS ISABEL CALAPAQUI PORTILLA" userId="5cf9098d-9cef-4576-a344-6111a9585f0f" providerId="ADAL" clId="{CFE715F6-BFB0-4EE6-9EA5-72C5D9C0C688}" dt="2024-12-12T04:43:47.292" v="289" actId="1076"/>
          <ac:picMkLst>
            <pc:docMk/>
            <pc:sldMk cId="96770226" sldId="358"/>
            <ac:picMk id="6" creationId="{339E3744-6A5C-9024-FCED-33BFAAC83CDD}"/>
          </ac:picMkLst>
        </pc:picChg>
      </pc:sldChg>
      <pc:sldChg chg="addSp delSp modSp mod">
        <pc:chgData name="GENESIS ISABEL CALAPAQUI PORTILLA" userId="5cf9098d-9cef-4576-a344-6111a9585f0f" providerId="ADAL" clId="{CFE715F6-BFB0-4EE6-9EA5-72C5D9C0C688}" dt="2024-12-12T04:46:07.843" v="361" actId="1076"/>
        <pc:sldMkLst>
          <pc:docMk/>
          <pc:sldMk cId="141034882" sldId="360"/>
        </pc:sldMkLst>
        <pc:spChg chg="mod">
          <ac:chgData name="GENESIS ISABEL CALAPAQUI PORTILLA" userId="5cf9098d-9cef-4576-a344-6111a9585f0f" providerId="ADAL" clId="{CFE715F6-BFB0-4EE6-9EA5-72C5D9C0C688}" dt="2024-12-12T04:46:02.667" v="360" actId="20577"/>
          <ac:spMkLst>
            <pc:docMk/>
            <pc:sldMk cId="141034882" sldId="360"/>
            <ac:spMk id="3" creationId="{93B8F572-C439-414C-90FA-BE3C081E9B98}"/>
          </ac:spMkLst>
        </pc:spChg>
        <pc:picChg chg="del">
          <ac:chgData name="GENESIS ISABEL CALAPAQUI PORTILLA" userId="5cf9098d-9cef-4576-a344-6111a9585f0f" providerId="ADAL" clId="{CFE715F6-BFB0-4EE6-9EA5-72C5D9C0C688}" dt="2024-12-12T04:45:00.080" v="311" actId="478"/>
          <ac:picMkLst>
            <pc:docMk/>
            <pc:sldMk cId="141034882" sldId="360"/>
            <ac:picMk id="4" creationId="{5EE640BA-CF1E-8C56-CE0A-9AD2837EB3F2}"/>
          </ac:picMkLst>
        </pc:picChg>
        <pc:picChg chg="add mod">
          <ac:chgData name="GENESIS ISABEL CALAPAQUI PORTILLA" userId="5cf9098d-9cef-4576-a344-6111a9585f0f" providerId="ADAL" clId="{CFE715F6-BFB0-4EE6-9EA5-72C5D9C0C688}" dt="2024-12-12T04:46:07.843" v="361" actId="1076"/>
          <ac:picMkLst>
            <pc:docMk/>
            <pc:sldMk cId="141034882" sldId="360"/>
            <ac:picMk id="6" creationId="{9E870187-7E7F-1F1F-3F0F-A30A455CFFDA}"/>
          </ac:picMkLst>
        </pc:picChg>
      </pc:sldChg>
      <pc:sldChg chg="addSp delSp modSp mod">
        <pc:chgData name="GENESIS ISABEL CALAPAQUI PORTILLA" userId="5cf9098d-9cef-4576-a344-6111a9585f0f" providerId="ADAL" clId="{CFE715F6-BFB0-4EE6-9EA5-72C5D9C0C688}" dt="2024-12-12T04:46:53.308" v="376" actId="1076"/>
        <pc:sldMkLst>
          <pc:docMk/>
          <pc:sldMk cId="2563100257" sldId="362"/>
        </pc:sldMkLst>
        <pc:spChg chg="mod">
          <ac:chgData name="GENESIS ISABEL CALAPAQUI PORTILLA" userId="5cf9098d-9cef-4576-a344-6111a9585f0f" providerId="ADAL" clId="{CFE715F6-BFB0-4EE6-9EA5-72C5D9C0C688}" dt="2024-12-12T04:46:33.747" v="368" actId="1076"/>
          <ac:spMkLst>
            <pc:docMk/>
            <pc:sldMk cId="2563100257" sldId="362"/>
            <ac:spMk id="3" creationId="{93B8F572-C439-414C-90FA-BE3C081E9B98}"/>
          </ac:spMkLst>
        </pc:spChg>
        <pc:picChg chg="del">
          <ac:chgData name="GENESIS ISABEL CALAPAQUI PORTILLA" userId="5cf9098d-9cef-4576-a344-6111a9585f0f" providerId="ADAL" clId="{CFE715F6-BFB0-4EE6-9EA5-72C5D9C0C688}" dt="2024-12-12T04:46:19.290" v="362" actId="478"/>
          <ac:picMkLst>
            <pc:docMk/>
            <pc:sldMk cId="2563100257" sldId="362"/>
            <ac:picMk id="4" creationId="{091C8624-56B4-1D6D-94C0-133A3DD464D9}"/>
          </ac:picMkLst>
        </pc:picChg>
        <pc:picChg chg="add del mod">
          <ac:chgData name="GENESIS ISABEL CALAPAQUI PORTILLA" userId="5cf9098d-9cef-4576-a344-6111a9585f0f" providerId="ADAL" clId="{CFE715F6-BFB0-4EE6-9EA5-72C5D9C0C688}" dt="2024-12-12T04:46:47.642" v="372" actId="478"/>
          <ac:picMkLst>
            <pc:docMk/>
            <pc:sldMk cId="2563100257" sldId="362"/>
            <ac:picMk id="6" creationId="{57E07D2B-50D0-7581-B419-ED574CEB4382}"/>
          </ac:picMkLst>
        </pc:picChg>
        <pc:picChg chg="add mod">
          <ac:chgData name="GENESIS ISABEL CALAPAQUI PORTILLA" userId="5cf9098d-9cef-4576-a344-6111a9585f0f" providerId="ADAL" clId="{CFE715F6-BFB0-4EE6-9EA5-72C5D9C0C688}" dt="2024-12-12T04:46:53.308" v="376" actId="1076"/>
          <ac:picMkLst>
            <pc:docMk/>
            <pc:sldMk cId="2563100257" sldId="362"/>
            <ac:picMk id="7" creationId="{9DB00FFE-6F0C-67CB-C9AC-5192028D755A}"/>
          </ac:picMkLst>
        </pc:picChg>
      </pc:sldChg>
      <pc:sldChg chg="addSp delSp modSp mod">
        <pc:chgData name="GENESIS ISABEL CALAPAQUI PORTILLA" userId="5cf9098d-9cef-4576-a344-6111a9585f0f" providerId="ADAL" clId="{CFE715F6-BFB0-4EE6-9EA5-72C5D9C0C688}" dt="2024-12-12T04:47:30.691" v="387" actId="1076"/>
        <pc:sldMkLst>
          <pc:docMk/>
          <pc:sldMk cId="4057489758" sldId="363"/>
        </pc:sldMkLst>
        <pc:spChg chg="mod">
          <ac:chgData name="GENESIS ISABEL CALAPAQUI PORTILLA" userId="5cf9098d-9cef-4576-a344-6111a9585f0f" providerId="ADAL" clId="{CFE715F6-BFB0-4EE6-9EA5-72C5D9C0C688}" dt="2024-12-12T04:47:27.765" v="386" actId="20577"/>
          <ac:spMkLst>
            <pc:docMk/>
            <pc:sldMk cId="4057489758" sldId="363"/>
            <ac:spMk id="3" creationId="{93B8F572-C439-414C-90FA-BE3C081E9B98}"/>
          </ac:spMkLst>
        </pc:spChg>
        <pc:picChg chg="add mod">
          <ac:chgData name="GENESIS ISABEL CALAPAQUI PORTILLA" userId="5cf9098d-9cef-4576-a344-6111a9585f0f" providerId="ADAL" clId="{CFE715F6-BFB0-4EE6-9EA5-72C5D9C0C688}" dt="2024-12-12T04:47:30.691" v="387" actId="1076"/>
          <ac:picMkLst>
            <pc:docMk/>
            <pc:sldMk cId="4057489758" sldId="363"/>
            <ac:picMk id="4" creationId="{F5EF8509-6D81-1C8B-5E8F-523D8AA508CC}"/>
          </ac:picMkLst>
        </pc:picChg>
        <pc:picChg chg="del">
          <ac:chgData name="GENESIS ISABEL CALAPAQUI PORTILLA" userId="5cf9098d-9cef-4576-a344-6111a9585f0f" providerId="ADAL" clId="{CFE715F6-BFB0-4EE6-9EA5-72C5D9C0C688}" dt="2024-12-12T04:47:06.913" v="377" actId="478"/>
          <ac:picMkLst>
            <pc:docMk/>
            <pc:sldMk cId="4057489758" sldId="363"/>
            <ac:picMk id="7" creationId="{A183F680-396B-6477-6F39-711B12F4530C}"/>
          </ac:picMkLst>
        </pc:picChg>
      </pc:sldChg>
      <pc:sldChg chg="addSp delSp modSp mod">
        <pc:chgData name="GENESIS ISABEL CALAPAQUI PORTILLA" userId="5cf9098d-9cef-4576-a344-6111a9585f0f" providerId="ADAL" clId="{CFE715F6-BFB0-4EE6-9EA5-72C5D9C0C688}" dt="2024-12-12T04:47:46.843" v="393" actId="1076"/>
        <pc:sldMkLst>
          <pc:docMk/>
          <pc:sldMk cId="2202720890" sldId="364"/>
        </pc:sldMkLst>
        <pc:picChg chg="del">
          <ac:chgData name="GENESIS ISABEL CALAPAQUI PORTILLA" userId="5cf9098d-9cef-4576-a344-6111a9585f0f" providerId="ADAL" clId="{CFE715F6-BFB0-4EE6-9EA5-72C5D9C0C688}" dt="2024-12-12T04:47:41.366" v="388" actId="478"/>
          <ac:picMkLst>
            <pc:docMk/>
            <pc:sldMk cId="2202720890" sldId="364"/>
            <ac:picMk id="4" creationId="{C7EFEC99-33D4-E882-E979-35AB6AB5D646}"/>
          </ac:picMkLst>
        </pc:picChg>
        <pc:picChg chg="add mod">
          <ac:chgData name="GENESIS ISABEL CALAPAQUI PORTILLA" userId="5cf9098d-9cef-4576-a344-6111a9585f0f" providerId="ADAL" clId="{CFE715F6-BFB0-4EE6-9EA5-72C5D9C0C688}" dt="2024-12-12T04:47:46.843" v="393" actId="1076"/>
          <ac:picMkLst>
            <pc:docMk/>
            <pc:sldMk cId="2202720890" sldId="364"/>
            <ac:picMk id="6" creationId="{48D09B7D-85B8-6051-7E6D-579C6D9A5A05}"/>
          </ac:picMkLst>
        </pc:picChg>
      </pc:sldChg>
      <pc:sldChg chg="addSp delSp modSp mod">
        <pc:chgData name="GENESIS ISABEL CALAPAQUI PORTILLA" userId="5cf9098d-9cef-4576-a344-6111a9585f0f" providerId="ADAL" clId="{CFE715F6-BFB0-4EE6-9EA5-72C5D9C0C688}" dt="2024-12-12T04:49:16.876" v="440" actId="1076"/>
        <pc:sldMkLst>
          <pc:docMk/>
          <pc:sldMk cId="1493150460" sldId="365"/>
        </pc:sldMkLst>
        <pc:spChg chg="mod">
          <ac:chgData name="GENESIS ISABEL CALAPAQUI PORTILLA" userId="5cf9098d-9cef-4576-a344-6111a9585f0f" providerId="ADAL" clId="{CFE715F6-BFB0-4EE6-9EA5-72C5D9C0C688}" dt="2024-12-12T04:49:11.025" v="436" actId="20577"/>
          <ac:spMkLst>
            <pc:docMk/>
            <pc:sldMk cId="1493150460" sldId="365"/>
            <ac:spMk id="3" creationId="{93B8F572-C439-414C-90FA-BE3C081E9B98}"/>
          </ac:spMkLst>
        </pc:spChg>
        <pc:picChg chg="add mod">
          <ac:chgData name="GENESIS ISABEL CALAPAQUI PORTILLA" userId="5cf9098d-9cef-4576-a344-6111a9585f0f" providerId="ADAL" clId="{CFE715F6-BFB0-4EE6-9EA5-72C5D9C0C688}" dt="2024-12-12T04:49:16.876" v="440" actId="1076"/>
          <ac:picMkLst>
            <pc:docMk/>
            <pc:sldMk cId="1493150460" sldId="365"/>
            <ac:picMk id="4" creationId="{073F4C06-CA18-9D5F-042A-A6CA86281BFC}"/>
          </ac:picMkLst>
        </pc:picChg>
        <pc:picChg chg="del">
          <ac:chgData name="GENESIS ISABEL CALAPAQUI PORTILLA" userId="5cf9098d-9cef-4576-a344-6111a9585f0f" providerId="ADAL" clId="{CFE715F6-BFB0-4EE6-9EA5-72C5D9C0C688}" dt="2024-12-12T04:48:45.446" v="394" actId="478"/>
          <ac:picMkLst>
            <pc:docMk/>
            <pc:sldMk cId="1493150460" sldId="365"/>
            <ac:picMk id="6" creationId="{2FE70785-018D-3C6C-83F1-17938E6A4A16}"/>
          </ac:picMkLst>
        </pc:picChg>
      </pc:sldChg>
      <pc:sldChg chg="addSp delSp modSp mod">
        <pc:chgData name="GENESIS ISABEL CALAPAQUI PORTILLA" userId="5cf9098d-9cef-4576-a344-6111a9585f0f" providerId="ADAL" clId="{CFE715F6-BFB0-4EE6-9EA5-72C5D9C0C688}" dt="2024-12-12T04:49:51.242" v="463" actId="1076"/>
        <pc:sldMkLst>
          <pc:docMk/>
          <pc:sldMk cId="921519402" sldId="366"/>
        </pc:sldMkLst>
        <pc:spChg chg="mod">
          <ac:chgData name="GENESIS ISABEL CALAPAQUI PORTILLA" userId="5cf9098d-9cef-4576-a344-6111a9585f0f" providerId="ADAL" clId="{CFE715F6-BFB0-4EE6-9EA5-72C5D9C0C688}" dt="2024-12-12T04:49:41.591" v="456" actId="20577"/>
          <ac:spMkLst>
            <pc:docMk/>
            <pc:sldMk cId="921519402" sldId="366"/>
            <ac:spMk id="3" creationId="{93B8F572-C439-414C-90FA-BE3C081E9B98}"/>
          </ac:spMkLst>
        </pc:spChg>
        <pc:picChg chg="del">
          <ac:chgData name="GENESIS ISABEL CALAPAQUI PORTILLA" userId="5cf9098d-9cef-4576-a344-6111a9585f0f" providerId="ADAL" clId="{CFE715F6-BFB0-4EE6-9EA5-72C5D9C0C688}" dt="2024-12-12T04:49:44.375" v="457" actId="478"/>
          <ac:picMkLst>
            <pc:docMk/>
            <pc:sldMk cId="921519402" sldId="366"/>
            <ac:picMk id="4" creationId="{78D042CE-8FDF-831E-0982-91F7E58D82AD}"/>
          </ac:picMkLst>
        </pc:picChg>
        <pc:picChg chg="add mod">
          <ac:chgData name="GENESIS ISABEL CALAPAQUI PORTILLA" userId="5cf9098d-9cef-4576-a344-6111a9585f0f" providerId="ADAL" clId="{CFE715F6-BFB0-4EE6-9EA5-72C5D9C0C688}" dt="2024-12-12T04:49:51.242" v="463" actId="1076"/>
          <ac:picMkLst>
            <pc:docMk/>
            <pc:sldMk cId="921519402" sldId="366"/>
            <ac:picMk id="6" creationId="{14C17599-597E-AEEF-DE09-0BA4644776A9}"/>
          </ac:picMkLst>
        </pc:picChg>
      </pc:sldChg>
      <pc:sldChg chg="modSp mod">
        <pc:chgData name="GENESIS ISABEL CALAPAQUI PORTILLA" userId="5cf9098d-9cef-4576-a344-6111a9585f0f" providerId="ADAL" clId="{CFE715F6-BFB0-4EE6-9EA5-72C5D9C0C688}" dt="2024-12-12T04:50:23.316" v="464" actId="313"/>
        <pc:sldMkLst>
          <pc:docMk/>
          <pc:sldMk cId="2132145110" sldId="369"/>
        </pc:sldMkLst>
        <pc:spChg chg="mod">
          <ac:chgData name="GENESIS ISABEL CALAPAQUI PORTILLA" userId="5cf9098d-9cef-4576-a344-6111a9585f0f" providerId="ADAL" clId="{CFE715F6-BFB0-4EE6-9EA5-72C5D9C0C688}" dt="2024-12-12T04:50:23.316" v="464" actId="313"/>
          <ac:spMkLst>
            <pc:docMk/>
            <pc:sldMk cId="2132145110" sldId="369"/>
            <ac:spMk id="3" creationId="{93B8F572-C439-414C-90FA-BE3C081E9B98}"/>
          </ac:spMkLst>
        </pc:spChg>
      </pc:sldChg>
      <pc:sldChg chg="addSp delSp modSp mod">
        <pc:chgData name="GENESIS ISABEL CALAPAQUI PORTILLA" userId="5cf9098d-9cef-4576-a344-6111a9585f0f" providerId="ADAL" clId="{CFE715F6-BFB0-4EE6-9EA5-72C5D9C0C688}" dt="2024-12-12T04:50:51.188" v="470" actId="1076"/>
        <pc:sldMkLst>
          <pc:docMk/>
          <pc:sldMk cId="3022903355" sldId="370"/>
        </pc:sldMkLst>
        <pc:spChg chg="mod">
          <ac:chgData name="GENESIS ISABEL CALAPAQUI PORTILLA" userId="5cf9098d-9cef-4576-a344-6111a9585f0f" providerId="ADAL" clId="{CFE715F6-BFB0-4EE6-9EA5-72C5D9C0C688}" dt="2024-12-12T04:50:41.136" v="465"/>
          <ac:spMkLst>
            <pc:docMk/>
            <pc:sldMk cId="3022903355" sldId="370"/>
            <ac:spMk id="3" creationId="{93B8F572-C439-414C-90FA-BE3C081E9B98}"/>
          </ac:spMkLst>
        </pc:spChg>
        <pc:picChg chg="del">
          <ac:chgData name="GENESIS ISABEL CALAPAQUI PORTILLA" userId="5cf9098d-9cef-4576-a344-6111a9585f0f" providerId="ADAL" clId="{CFE715F6-BFB0-4EE6-9EA5-72C5D9C0C688}" dt="2024-12-12T04:50:45.986" v="466" actId="478"/>
          <ac:picMkLst>
            <pc:docMk/>
            <pc:sldMk cId="3022903355" sldId="370"/>
            <ac:picMk id="4" creationId="{E172D86E-E31A-E33D-E13E-3AC72A3297BC}"/>
          </ac:picMkLst>
        </pc:picChg>
        <pc:picChg chg="add mod">
          <ac:chgData name="GENESIS ISABEL CALAPAQUI PORTILLA" userId="5cf9098d-9cef-4576-a344-6111a9585f0f" providerId="ADAL" clId="{CFE715F6-BFB0-4EE6-9EA5-72C5D9C0C688}" dt="2024-12-12T04:50:51.188" v="470" actId="1076"/>
          <ac:picMkLst>
            <pc:docMk/>
            <pc:sldMk cId="3022903355" sldId="370"/>
            <ac:picMk id="6" creationId="{62C3684E-29CB-2CC3-54E1-B278B04EEF4F}"/>
          </ac:picMkLst>
        </pc:picChg>
      </pc:sldChg>
      <pc:sldChg chg="addSp delSp modSp mod">
        <pc:chgData name="GENESIS ISABEL CALAPAQUI PORTILLA" userId="5cf9098d-9cef-4576-a344-6111a9585f0f" providerId="ADAL" clId="{CFE715F6-BFB0-4EE6-9EA5-72C5D9C0C688}" dt="2024-12-12T04:51:13.371" v="477" actId="1076"/>
        <pc:sldMkLst>
          <pc:docMk/>
          <pc:sldMk cId="2320291172" sldId="371"/>
        </pc:sldMkLst>
        <pc:spChg chg="mod">
          <ac:chgData name="GENESIS ISABEL CALAPAQUI PORTILLA" userId="5cf9098d-9cef-4576-a344-6111a9585f0f" providerId="ADAL" clId="{CFE715F6-BFB0-4EE6-9EA5-72C5D9C0C688}" dt="2024-12-12T04:51:12.204" v="476" actId="14100"/>
          <ac:spMkLst>
            <pc:docMk/>
            <pc:sldMk cId="2320291172" sldId="371"/>
            <ac:spMk id="3" creationId="{93B8F572-C439-414C-90FA-BE3C081E9B98}"/>
          </ac:spMkLst>
        </pc:spChg>
        <pc:picChg chg="add mod">
          <ac:chgData name="GENESIS ISABEL CALAPAQUI PORTILLA" userId="5cf9098d-9cef-4576-a344-6111a9585f0f" providerId="ADAL" clId="{CFE715F6-BFB0-4EE6-9EA5-72C5D9C0C688}" dt="2024-12-12T04:51:13.371" v="477" actId="1076"/>
          <ac:picMkLst>
            <pc:docMk/>
            <pc:sldMk cId="2320291172" sldId="371"/>
            <ac:picMk id="4" creationId="{3BE7B966-B837-DD74-D732-A1236B404D35}"/>
          </ac:picMkLst>
        </pc:picChg>
        <pc:picChg chg="del">
          <ac:chgData name="GENESIS ISABEL CALAPAQUI PORTILLA" userId="5cf9098d-9cef-4576-a344-6111a9585f0f" providerId="ADAL" clId="{CFE715F6-BFB0-4EE6-9EA5-72C5D9C0C688}" dt="2024-12-12T04:51:03.595" v="471" actId="478"/>
          <ac:picMkLst>
            <pc:docMk/>
            <pc:sldMk cId="2320291172" sldId="371"/>
            <ac:picMk id="6" creationId="{1AAFE5E6-6545-1E72-D46F-13954A324E9F}"/>
          </ac:picMkLst>
        </pc:picChg>
      </pc:sldChg>
      <pc:sldChg chg="addSp delSp modSp mod">
        <pc:chgData name="GENESIS ISABEL CALAPAQUI PORTILLA" userId="5cf9098d-9cef-4576-a344-6111a9585f0f" providerId="ADAL" clId="{CFE715F6-BFB0-4EE6-9EA5-72C5D9C0C688}" dt="2024-12-12T04:51:41.627" v="501" actId="20577"/>
        <pc:sldMkLst>
          <pc:docMk/>
          <pc:sldMk cId="73835740" sldId="373"/>
        </pc:sldMkLst>
        <pc:spChg chg="mod">
          <ac:chgData name="GENESIS ISABEL CALAPAQUI PORTILLA" userId="5cf9098d-9cef-4576-a344-6111a9585f0f" providerId="ADAL" clId="{CFE715F6-BFB0-4EE6-9EA5-72C5D9C0C688}" dt="2024-12-12T04:51:41.627" v="501" actId="20577"/>
          <ac:spMkLst>
            <pc:docMk/>
            <pc:sldMk cId="73835740" sldId="373"/>
            <ac:spMk id="3" creationId="{93B8F572-C439-414C-90FA-BE3C081E9B98}"/>
          </ac:spMkLst>
        </pc:spChg>
        <pc:picChg chg="del">
          <ac:chgData name="GENESIS ISABEL CALAPAQUI PORTILLA" userId="5cf9098d-9cef-4576-a344-6111a9585f0f" providerId="ADAL" clId="{CFE715F6-BFB0-4EE6-9EA5-72C5D9C0C688}" dt="2024-12-12T04:51:27.069" v="478" actId="478"/>
          <ac:picMkLst>
            <pc:docMk/>
            <pc:sldMk cId="73835740" sldId="373"/>
            <ac:picMk id="4" creationId="{E050ED35-0C78-D595-5633-D68030CFD9FE}"/>
          </ac:picMkLst>
        </pc:picChg>
        <pc:picChg chg="add mod">
          <ac:chgData name="GENESIS ISABEL CALAPAQUI PORTILLA" userId="5cf9098d-9cef-4576-a344-6111a9585f0f" providerId="ADAL" clId="{CFE715F6-BFB0-4EE6-9EA5-72C5D9C0C688}" dt="2024-12-12T04:51:31.011" v="481" actId="14100"/>
          <ac:picMkLst>
            <pc:docMk/>
            <pc:sldMk cId="73835740" sldId="373"/>
            <ac:picMk id="6" creationId="{FD4D7019-48ED-9AF3-52F4-E4AFA080AA65}"/>
          </ac:picMkLst>
        </pc:picChg>
      </pc:sldChg>
      <pc:sldChg chg="addSp delSp modSp mod">
        <pc:chgData name="GENESIS ISABEL CALAPAQUI PORTILLA" userId="5cf9098d-9cef-4576-a344-6111a9585f0f" providerId="ADAL" clId="{CFE715F6-BFB0-4EE6-9EA5-72C5D9C0C688}" dt="2024-12-12T04:52:16.386" v="520" actId="1076"/>
        <pc:sldMkLst>
          <pc:docMk/>
          <pc:sldMk cId="1654440788" sldId="374"/>
        </pc:sldMkLst>
        <pc:spChg chg="mod">
          <ac:chgData name="GENESIS ISABEL CALAPAQUI PORTILLA" userId="5cf9098d-9cef-4576-a344-6111a9585f0f" providerId="ADAL" clId="{CFE715F6-BFB0-4EE6-9EA5-72C5D9C0C688}" dt="2024-12-12T04:52:11.970" v="517" actId="1076"/>
          <ac:spMkLst>
            <pc:docMk/>
            <pc:sldMk cId="1654440788" sldId="374"/>
            <ac:spMk id="10" creationId="{820EA554-3B9D-3E5E-6E11-E83E6E221EAB}"/>
          </ac:spMkLst>
        </pc:spChg>
        <pc:picChg chg="add mod">
          <ac:chgData name="GENESIS ISABEL CALAPAQUI PORTILLA" userId="5cf9098d-9cef-4576-a344-6111a9585f0f" providerId="ADAL" clId="{CFE715F6-BFB0-4EE6-9EA5-72C5D9C0C688}" dt="2024-12-12T04:52:16.386" v="520" actId="1076"/>
          <ac:picMkLst>
            <pc:docMk/>
            <pc:sldMk cId="1654440788" sldId="374"/>
            <ac:picMk id="3" creationId="{D67E8BF0-A916-4CCF-A37A-D9A47FAE02F8}"/>
          </ac:picMkLst>
        </pc:picChg>
        <pc:picChg chg="del">
          <ac:chgData name="GENESIS ISABEL CALAPAQUI PORTILLA" userId="5cf9098d-9cef-4576-a344-6111a9585f0f" providerId="ADAL" clId="{CFE715F6-BFB0-4EE6-9EA5-72C5D9C0C688}" dt="2024-12-12T04:51:52.797" v="502" actId="478"/>
          <ac:picMkLst>
            <pc:docMk/>
            <pc:sldMk cId="1654440788" sldId="374"/>
            <ac:picMk id="7" creationId="{C3EC6FA3-244F-ECE5-DF4B-743F78F5AA08}"/>
          </ac:picMkLst>
        </pc:picChg>
      </pc:sldChg>
      <pc:sldChg chg="addSp delSp modSp mod">
        <pc:chgData name="GENESIS ISABEL CALAPAQUI PORTILLA" userId="5cf9098d-9cef-4576-a344-6111a9585f0f" providerId="ADAL" clId="{CFE715F6-BFB0-4EE6-9EA5-72C5D9C0C688}" dt="2024-12-12T04:53:15.192" v="561"/>
        <pc:sldMkLst>
          <pc:docMk/>
          <pc:sldMk cId="2643962170" sldId="375"/>
        </pc:sldMkLst>
        <pc:spChg chg="mod">
          <ac:chgData name="GENESIS ISABEL CALAPAQUI PORTILLA" userId="5cf9098d-9cef-4576-a344-6111a9585f0f" providerId="ADAL" clId="{CFE715F6-BFB0-4EE6-9EA5-72C5D9C0C688}" dt="2024-12-12T04:52:54.191" v="556" actId="20577"/>
          <ac:spMkLst>
            <pc:docMk/>
            <pc:sldMk cId="2643962170" sldId="375"/>
            <ac:spMk id="4" creationId="{1CC3656A-848C-00F7-F76B-28A81CEDDBF7}"/>
          </ac:spMkLst>
        </pc:spChg>
        <pc:picChg chg="del">
          <ac:chgData name="GENESIS ISABEL CALAPAQUI PORTILLA" userId="5cf9098d-9cef-4576-a344-6111a9585f0f" providerId="ADAL" clId="{CFE715F6-BFB0-4EE6-9EA5-72C5D9C0C688}" dt="2024-12-12T04:52:27.094" v="521" actId="478"/>
          <ac:picMkLst>
            <pc:docMk/>
            <pc:sldMk cId="2643962170" sldId="375"/>
            <ac:picMk id="3" creationId="{75C2DE08-9685-03D8-A083-694E935E3C57}"/>
          </ac:picMkLst>
        </pc:picChg>
        <pc:picChg chg="add mod">
          <ac:chgData name="GENESIS ISABEL CALAPAQUI PORTILLA" userId="5cf9098d-9cef-4576-a344-6111a9585f0f" providerId="ADAL" clId="{CFE715F6-BFB0-4EE6-9EA5-72C5D9C0C688}" dt="2024-12-12T04:53:02.308" v="560" actId="1076"/>
          <ac:picMkLst>
            <pc:docMk/>
            <pc:sldMk cId="2643962170" sldId="375"/>
            <ac:picMk id="6" creationId="{B4E5F142-4248-33FC-4A2D-D242F09F9309}"/>
          </ac:picMkLst>
        </pc:picChg>
        <pc:picChg chg="add mod">
          <ac:chgData name="GENESIS ISABEL CALAPAQUI PORTILLA" userId="5cf9098d-9cef-4576-a344-6111a9585f0f" providerId="ADAL" clId="{CFE715F6-BFB0-4EE6-9EA5-72C5D9C0C688}" dt="2024-12-12T04:53:15.192" v="561"/>
          <ac:picMkLst>
            <pc:docMk/>
            <pc:sldMk cId="2643962170" sldId="375"/>
            <ac:picMk id="7" creationId="{0301E9AF-1CBA-79C9-51F3-7BF9FA831E0A}"/>
          </ac:picMkLst>
        </pc:picChg>
      </pc:sldChg>
      <pc:sldChg chg="addSp delSp modSp add del mod">
        <pc:chgData name="GENESIS ISABEL CALAPAQUI PORTILLA" userId="5cf9098d-9cef-4576-a344-6111a9585f0f" providerId="ADAL" clId="{CFE715F6-BFB0-4EE6-9EA5-72C5D9C0C688}" dt="2024-12-12T04:55:12.221" v="620" actId="1076"/>
        <pc:sldMkLst>
          <pc:docMk/>
          <pc:sldMk cId="1259117045" sldId="376"/>
        </pc:sldMkLst>
        <pc:spChg chg="mod">
          <ac:chgData name="GENESIS ISABEL CALAPAQUI PORTILLA" userId="5cf9098d-9cef-4576-a344-6111a9585f0f" providerId="ADAL" clId="{CFE715F6-BFB0-4EE6-9EA5-72C5D9C0C688}" dt="2024-12-12T04:55:02.667" v="616" actId="20577"/>
          <ac:spMkLst>
            <pc:docMk/>
            <pc:sldMk cId="1259117045" sldId="376"/>
            <ac:spMk id="6" creationId="{DFC62E4C-3FB6-9505-6778-07DB69A943C1}"/>
          </ac:spMkLst>
        </pc:spChg>
        <pc:picChg chg="add mod">
          <ac:chgData name="GENESIS ISABEL CALAPAQUI PORTILLA" userId="5cf9098d-9cef-4576-a344-6111a9585f0f" providerId="ADAL" clId="{CFE715F6-BFB0-4EE6-9EA5-72C5D9C0C688}" dt="2024-12-12T04:55:12.221" v="620" actId="1076"/>
          <ac:picMkLst>
            <pc:docMk/>
            <pc:sldMk cId="1259117045" sldId="376"/>
            <ac:picMk id="3" creationId="{33AB4002-505B-A123-B54C-1683F44587BC}"/>
          </ac:picMkLst>
        </pc:picChg>
        <pc:picChg chg="del">
          <ac:chgData name="GENESIS ISABEL CALAPAQUI PORTILLA" userId="5cf9098d-9cef-4576-a344-6111a9585f0f" providerId="ADAL" clId="{CFE715F6-BFB0-4EE6-9EA5-72C5D9C0C688}" dt="2024-12-12T04:52:31.858" v="524" actId="478"/>
          <ac:picMkLst>
            <pc:docMk/>
            <pc:sldMk cId="1259117045" sldId="376"/>
            <ac:picMk id="4" creationId="{C3972317-612D-230D-FB2A-72C6E8CC5340}"/>
          </ac:picMkLst>
        </pc:picChg>
      </pc:sldChg>
      <pc:sldChg chg="addSp delSp modSp mod">
        <pc:chgData name="GENESIS ISABEL CALAPAQUI PORTILLA" userId="5cf9098d-9cef-4576-a344-6111a9585f0f" providerId="ADAL" clId="{CFE715F6-BFB0-4EE6-9EA5-72C5D9C0C688}" dt="2024-12-12T04:57:27.651" v="724" actId="20577"/>
        <pc:sldMkLst>
          <pc:docMk/>
          <pc:sldMk cId="504871624" sldId="377"/>
        </pc:sldMkLst>
        <pc:spChg chg="mod">
          <ac:chgData name="GENESIS ISABEL CALAPAQUI PORTILLA" userId="5cf9098d-9cef-4576-a344-6111a9585f0f" providerId="ADAL" clId="{CFE715F6-BFB0-4EE6-9EA5-72C5D9C0C688}" dt="2024-12-12T04:57:27.651" v="724" actId="20577"/>
          <ac:spMkLst>
            <pc:docMk/>
            <pc:sldMk cId="504871624" sldId="377"/>
            <ac:spMk id="6" creationId="{559BE94F-2D0C-0AD9-F01E-B29BFE134216}"/>
          </ac:spMkLst>
        </pc:spChg>
        <pc:picChg chg="add mod">
          <ac:chgData name="GENESIS ISABEL CALAPAQUI PORTILLA" userId="5cf9098d-9cef-4576-a344-6111a9585f0f" providerId="ADAL" clId="{CFE715F6-BFB0-4EE6-9EA5-72C5D9C0C688}" dt="2024-12-12T04:57:23.499" v="721" actId="1076"/>
          <ac:picMkLst>
            <pc:docMk/>
            <pc:sldMk cId="504871624" sldId="377"/>
            <ac:picMk id="3" creationId="{EE0DB3B4-4A6B-2558-4691-5D16461F081E}"/>
          </ac:picMkLst>
        </pc:picChg>
        <pc:picChg chg="del">
          <ac:chgData name="GENESIS ISABEL CALAPAQUI PORTILLA" userId="5cf9098d-9cef-4576-a344-6111a9585f0f" providerId="ADAL" clId="{CFE715F6-BFB0-4EE6-9EA5-72C5D9C0C688}" dt="2024-12-12T04:57:19.234" v="717" actId="478"/>
          <ac:picMkLst>
            <pc:docMk/>
            <pc:sldMk cId="504871624" sldId="377"/>
            <ac:picMk id="7" creationId="{E0E7FC97-78D0-42C9-9E87-1311D7B7599D}"/>
          </ac:picMkLst>
        </pc:picChg>
      </pc:sldChg>
      <pc:sldChg chg="addSp delSp modSp mod">
        <pc:chgData name="GENESIS ISABEL CALAPAQUI PORTILLA" userId="5cf9098d-9cef-4576-a344-6111a9585f0f" providerId="ADAL" clId="{CFE715F6-BFB0-4EE6-9EA5-72C5D9C0C688}" dt="2024-12-12T04:58:01.002" v="746" actId="1076"/>
        <pc:sldMkLst>
          <pc:docMk/>
          <pc:sldMk cId="1598552259" sldId="378"/>
        </pc:sldMkLst>
        <pc:spChg chg="mod">
          <ac:chgData name="GENESIS ISABEL CALAPAQUI PORTILLA" userId="5cf9098d-9cef-4576-a344-6111a9585f0f" providerId="ADAL" clId="{CFE715F6-BFB0-4EE6-9EA5-72C5D9C0C688}" dt="2024-12-12T04:57:56.086" v="743" actId="20577"/>
          <ac:spMkLst>
            <pc:docMk/>
            <pc:sldMk cId="1598552259" sldId="378"/>
            <ac:spMk id="6" creationId="{559BE94F-2D0C-0AD9-F01E-B29BFE134216}"/>
          </ac:spMkLst>
        </pc:spChg>
        <pc:picChg chg="add mod">
          <ac:chgData name="GENESIS ISABEL CALAPAQUI PORTILLA" userId="5cf9098d-9cef-4576-a344-6111a9585f0f" providerId="ADAL" clId="{CFE715F6-BFB0-4EE6-9EA5-72C5D9C0C688}" dt="2024-12-12T04:58:01.002" v="746" actId="1076"/>
          <ac:picMkLst>
            <pc:docMk/>
            <pc:sldMk cId="1598552259" sldId="378"/>
            <ac:picMk id="3" creationId="{38B0A270-41CB-4D23-E1F4-8293BE9905C2}"/>
          </ac:picMkLst>
        </pc:picChg>
        <pc:picChg chg="del">
          <ac:chgData name="GENESIS ISABEL CALAPAQUI PORTILLA" userId="5cf9098d-9cef-4576-a344-6111a9585f0f" providerId="ADAL" clId="{CFE715F6-BFB0-4EE6-9EA5-72C5D9C0C688}" dt="2024-12-12T04:57:39.890" v="728" actId="478"/>
          <ac:picMkLst>
            <pc:docMk/>
            <pc:sldMk cId="1598552259" sldId="378"/>
            <ac:picMk id="9" creationId="{6160F8B6-3C17-4400-AFAD-DA69C3327F7E}"/>
          </ac:picMkLst>
        </pc:picChg>
      </pc:sldChg>
      <pc:sldChg chg="addSp delSp modSp mod">
        <pc:chgData name="GENESIS ISABEL CALAPAQUI PORTILLA" userId="5cf9098d-9cef-4576-a344-6111a9585f0f" providerId="ADAL" clId="{CFE715F6-BFB0-4EE6-9EA5-72C5D9C0C688}" dt="2024-12-12T04:58:32.514" v="769" actId="1076"/>
        <pc:sldMkLst>
          <pc:docMk/>
          <pc:sldMk cId="1078029638" sldId="379"/>
        </pc:sldMkLst>
        <pc:spChg chg="mod">
          <ac:chgData name="GENESIS ISABEL CALAPAQUI PORTILLA" userId="5cf9098d-9cef-4576-a344-6111a9585f0f" providerId="ADAL" clId="{CFE715F6-BFB0-4EE6-9EA5-72C5D9C0C688}" dt="2024-12-12T04:58:29.645" v="768" actId="20577"/>
          <ac:spMkLst>
            <pc:docMk/>
            <pc:sldMk cId="1078029638" sldId="379"/>
            <ac:spMk id="6" creationId="{559BE94F-2D0C-0AD9-F01E-B29BFE134216}"/>
          </ac:spMkLst>
        </pc:spChg>
        <pc:picChg chg="add mod">
          <ac:chgData name="GENESIS ISABEL CALAPAQUI PORTILLA" userId="5cf9098d-9cef-4576-a344-6111a9585f0f" providerId="ADAL" clId="{CFE715F6-BFB0-4EE6-9EA5-72C5D9C0C688}" dt="2024-12-12T04:58:32.514" v="769" actId="1076"/>
          <ac:picMkLst>
            <pc:docMk/>
            <pc:sldMk cId="1078029638" sldId="379"/>
            <ac:picMk id="3" creationId="{E19DE21D-8D68-671B-522B-32ABD584C43B}"/>
          </ac:picMkLst>
        </pc:picChg>
        <pc:picChg chg="del">
          <ac:chgData name="GENESIS ISABEL CALAPAQUI PORTILLA" userId="5cf9098d-9cef-4576-a344-6111a9585f0f" providerId="ADAL" clId="{CFE715F6-BFB0-4EE6-9EA5-72C5D9C0C688}" dt="2024-12-12T04:58:14.357" v="747" actId="478"/>
          <ac:picMkLst>
            <pc:docMk/>
            <pc:sldMk cId="1078029638" sldId="379"/>
            <ac:picMk id="7" creationId="{0C6BB135-8089-4B0B-82FA-CBC9BD10D84F}"/>
          </ac:picMkLst>
        </pc:picChg>
      </pc:sldChg>
      <pc:sldChg chg="modSp mod">
        <pc:chgData name="GENESIS ISABEL CALAPAQUI PORTILLA" userId="5cf9098d-9cef-4576-a344-6111a9585f0f" providerId="ADAL" clId="{CFE715F6-BFB0-4EE6-9EA5-72C5D9C0C688}" dt="2024-12-12T04:37:45.260" v="225" actId="1440"/>
        <pc:sldMkLst>
          <pc:docMk/>
          <pc:sldMk cId="996485114" sldId="390"/>
        </pc:sldMkLst>
        <pc:picChg chg="mod">
          <ac:chgData name="GENESIS ISABEL CALAPAQUI PORTILLA" userId="5cf9098d-9cef-4576-a344-6111a9585f0f" providerId="ADAL" clId="{CFE715F6-BFB0-4EE6-9EA5-72C5D9C0C688}" dt="2024-12-12T04:37:45.260" v="225" actId="1440"/>
          <ac:picMkLst>
            <pc:docMk/>
            <pc:sldMk cId="996485114" sldId="390"/>
            <ac:picMk id="6" creationId="{B52F5983-C77B-11DC-85D4-E6A14575A7E9}"/>
          </ac:picMkLst>
        </pc:picChg>
      </pc:sldChg>
      <pc:sldChg chg="modSp mod">
        <pc:chgData name="GENESIS ISABEL CALAPAQUI PORTILLA" userId="5cf9098d-9cef-4576-a344-6111a9585f0f" providerId="ADAL" clId="{CFE715F6-BFB0-4EE6-9EA5-72C5D9C0C688}" dt="2024-12-12T04:37:50.035" v="226" actId="1440"/>
        <pc:sldMkLst>
          <pc:docMk/>
          <pc:sldMk cId="2665425969" sldId="391"/>
        </pc:sldMkLst>
        <pc:picChg chg="mod">
          <ac:chgData name="GENESIS ISABEL CALAPAQUI PORTILLA" userId="5cf9098d-9cef-4576-a344-6111a9585f0f" providerId="ADAL" clId="{CFE715F6-BFB0-4EE6-9EA5-72C5D9C0C688}" dt="2024-12-12T04:37:50.035" v="226" actId="1440"/>
          <ac:picMkLst>
            <pc:docMk/>
            <pc:sldMk cId="2665425969" sldId="391"/>
            <ac:picMk id="6" creationId="{50104DFB-8ABB-65F4-5DD0-88284AE1119D}"/>
          </ac:picMkLst>
        </pc:picChg>
      </pc:sldChg>
      <pc:sldChg chg="modSp mod">
        <pc:chgData name="GENESIS ISABEL CALAPAQUI PORTILLA" userId="5cf9098d-9cef-4576-a344-6111a9585f0f" providerId="ADAL" clId="{CFE715F6-BFB0-4EE6-9EA5-72C5D9C0C688}" dt="2024-12-12T04:39:04.844" v="240" actId="1440"/>
        <pc:sldMkLst>
          <pc:docMk/>
          <pc:sldMk cId="3199295975" sldId="392"/>
        </pc:sldMkLst>
        <pc:picChg chg="mod">
          <ac:chgData name="GENESIS ISABEL CALAPAQUI PORTILLA" userId="5cf9098d-9cef-4576-a344-6111a9585f0f" providerId="ADAL" clId="{CFE715F6-BFB0-4EE6-9EA5-72C5D9C0C688}" dt="2024-12-12T04:39:04.844" v="240" actId="1440"/>
          <ac:picMkLst>
            <pc:docMk/>
            <pc:sldMk cId="3199295975" sldId="392"/>
            <ac:picMk id="6" creationId="{1651E2C0-9595-D61A-2EA2-2FCD98E03019}"/>
          </ac:picMkLst>
        </pc:picChg>
      </pc:sldChg>
      <pc:sldChg chg="modSp mod">
        <pc:chgData name="GENESIS ISABEL CALAPAQUI PORTILLA" userId="5cf9098d-9cef-4576-a344-6111a9585f0f" providerId="ADAL" clId="{CFE715F6-BFB0-4EE6-9EA5-72C5D9C0C688}" dt="2024-12-12T04:39:12.493" v="241" actId="1440"/>
        <pc:sldMkLst>
          <pc:docMk/>
          <pc:sldMk cId="1498248913" sldId="393"/>
        </pc:sldMkLst>
        <pc:picChg chg="mod">
          <ac:chgData name="GENESIS ISABEL CALAPAQUI PORTILLA" userId="5cf9098d-9cef-4576-a344-6111a9585f0f" providerId="ADAL" clId="{CFE715F6-BFB0-4EE6-9EA5-72C5D9C0C688}" dt="2024-12-12T04:39:12.493" v="241" actId="1440"/>
          <ac:picMkLst>
            <pc:docMk/>
            <pc:sldMk cId="1498248913" sldId="393"/>
            <ac:picMk id="6" creationId="{CEC0212B-FF89-51A6-F8AE-6EF279977FB5}"/>
          </ac:picMkLst>
        </pc:picChg>
      </pc:sldChg>
      <pc:sldChg chg="modSp mod">
        <pc:chgData name="GENESIS ISABEL CALAPAQUI PORTILLA" userId="5cf9098d-9cef-4576-a344-6111a9585f0f" providerId="ADAL" clId="{CFE715F6-BFB0-4EE6-9EA5-72C5D9C0C688}" dt="2024-12-12T04:39:20.061" v="242" actId="1440"/>
        <pc:sldMkLst>
          <pc:docMk/>
          <pc:sldMk cId="1303954195" sldId="394"/>
        </pc:sldMkLst>
        <pc:picChg chg="mod">
          <ac:chgData name="GENESIS ISABEL CALAPAQUI PORTILLA" userId="5cf9098d-9cef-4576-a344-6111a9585f0f" providerId="ADAL" clId="{CFE715F6-BFB0-4EE6-9EA5-72C5D9C0C688}" dt="2024-12-12T04:39:20.061" v="242" actId="1440"/>
          <ac:picMkLst>
            <pc:docMk/>
            <pc:sldMk cId="1303954195" sldId="394"/>
            <ac:picMk id="4" creationId="{364AA22D-B8A5-6730-050D-0FA395E794F9}"/>
          </ac:picMkLst>
        </pc:picChg>
      </pc:sldChg>
      <pc:sldChg chg="modSp mod">
        <pc:chgData name="GENESIS ISABEL CALAPAQUI PORTILLA" userId="5cf9098d-9cef-4576-a344-6111a9585f0f" providerId="ADAL" clId="{CFE715F6-BFB0-4EE6-9EA5-72C5D9C0C688}" dt="2024-12-12T04:39:26.638" v="243" actId="1440"/>
        <pc:sldMkLst>
          <pc:docMk/>
          <pc:sldMk cId="1652900263" sldId="395"/>
        </pc:sldMkLst>
        <pc:picChg chg="mod">
          <ac:chgData name="GENESIS ISABEL CALAPAQUI PORTILLA" userId="5cf9098d-9cef-4576-a344-6111a9585f0f" providerId="ADAL" clId="{CFE715F6-BFB0-4EE6-9EA5-72C5D9C0C688}" dt="2024-12-12T04:39:26.638" v="243" actId="1440"/>
          <ac:picMkLst>
            <pc:docMk/>
            <pc:sldMk cId="1652900263" sldId="395"/>
            <ac:picMk id="6" creationId="{27D9EAD3-2D39-CBB4-4B4F-83D2B490356B}"/>
          </ac:picMkLst>
        </pc:picChg>
      </pc:sldChg>
      <pc:sldChg chg="modSp mod">
        <pc:chgData name="GENESIS ISABEL CALAPAQUI PORTILLA" userId="5cf9098d-9cef-4576-a344-6111a9585f0f" providerId="ADAL" clId="{CFE715F6-BFB0-4EE6-9EA5-72C5D9C0C688}" dt="2024-12-12T04:39:31.438" v="244" actId="1440"/>
        <pc:sldMkLst>
          <pc:docMk/>
          <pc:sldMk cId="3227347643" sldId="396"/>
        </pc:sldMkLst>
        <pc:picChg chg="mod">
          <ac:chgData name="GENESIS ISABEL CALAPAQUI PORTILLA" userId="5cf9098d-9cef-4576-a344-6111a9585f0f" providerId="ADAL" clId="{CFE715F6-BFB0-4EE6-9EA5-72C5D9C0C688}" dt="2024-12-12T04:39:31.438" v="244" actId="1440"/>
          <ac:picMkLst>
            <pc:docMk/>
            <pc:sldMk cId="3227347643" sldId="396"/>
            <ac:picMk id="6" creationId="{95D488FB-1C70-903D-4B26-6482903B9D56}"/>
          </ac:picMkLst>
        </pc:picChg>
      </pc:sldChg>
      <pc:sldChg chg="addSp delSp modSp add mod">
        <pc:chgData name="GENESIS ISABEL CALAPAQUI PORTILLA" userId="5cf9098d-9cef-4576-a344-6111a9585f0f" providerId="ADAL" clId="{CFE715F6-BFB0-4EE6-9EA5-72C5D9C0C688}" dt="2024-12-12T04:54:41.920" v="607" actId="20577"/>
        <pc:sldMkLst>
          <pc:docMk/>
          <pc:sldMk cId="1076167438" sldId="397"/>
        </pc:sldMkLst>
        <pc:spChg chg="add del mod">
          <ac:chgData name="GENESIS ISABEL CALAPAQUI PORTILLA" userId="5cf9098d-9cef-4576-a344-6111a9585f0f" providerId="ADAL" clId="{CFE715F6-BFB0-4EE6-9EA5-72C5D9C0C688}" dt="2024-12-12T04:54:41.920" v="607" actId="20577"/>
          <ac:spMkLst>
            <pc:docMk/>
            <pc:sldMk cId="1076167438" sldId="397"/>
            <ac:spMk id="4" creationId="{8494C134-8B14-C720-4AEC-3560417D23B9}"/>
          </ac:spMkLst>
        </pc:spChg>
        <pc:spChg chg="add del mod">
          <ac:chgData name="GENESIS ISABEL CALAPAQUI PORTILLA" userId="5cf9098d-9cef-4576-a344-6111a9585f0f" providerId="ADAL" clId="{CFE715F6-BFB0-4EE6-9EA5-72C5D9C0C688}" dt="2024-12-12T04:53:37.826" v="571" actId="478"/>
          <ac:spMkLst>
            <pc:docMk/>
            <pc:sldMk cId="1076167438" sldId="397"/>
            <ac:spMk id="7" creationId="{901F7903-F486-68DD-2CFA-446266B9B28A}"/>
          </ac:spMkLst>
        </pc:spChg>
        <pc:spChg chg="add del mod">
          <ac:chgData name="GENESIS ISABEL CALAPAQUI PORTILLA" userId="5cf9098d-9cef-4576-a344-6111a9585f0f" providerId="ADAL" clId="{CFE715F6-BFB0-4EE6-9EA5-72C5D9C0C688}" dt="2024-12-12T04:53:42.423" v="573" actId="478"/>
          <ac:spMkLst>
            <pc:docMk/>
            <pc:sldMk cId="1076167438" sldId="397"/>
            <ac:spMk id="10" creationId="{65346800-F386-53CB-A492-EE73A3185C4C}"/>
          </ac:spMkLst>
        </pc:spChg>
        <pc:picChg chg="add del">
          <ac:chgData name="GENESIS ISABEL CALAPAQUI PORTILLA" userId="5cf9098d-9cef-4576-a344-6111a9585f0f" providerId="ADAL" clId="{CFE715F6-BFB0-4EE6-9EA5-72C5D9C0C688}" dt="2024-12-12T04:53:44.865" v="574" actId="478"/>
          <ac:picMkLst>
            <pc:docMk/>
            <pc:sldMk cId="1076167438" sldId="397"/>
            <ac:picMk id="6" creationId="{7E2AFA15-2889-674A-D6F7-FB672872059C}"/>
          </ac:picMkLst>
        </pc:picChg>
        <pc:picChg chg="add mod">
          <ac:chgData name="GENESIS ISABEL CALAPAQUI PORTILLA" userId="5cf9098d-9cef-4576-a344-6111a9585f0f" providerId="ADAL" clId="{CFE715F6-BFB0-4EE6-9EA5-72C5D9C0C688}" dt="2024-12-12T04:53:37.814" v="570"/>
          <ac:picMkLst>
            <pc:docMk/>
            <pc:sldMk cId="1076167438" sldId="397"/>
            <ac:picMk id="8" creationId="{29BAF287-3DF8-8621-E2EA-90BF188357B4}"/>
          </ac:picMkLst>
        </pc:picChg>
        <pc:picChg chg="add mod">
          <ac:chgData name="GENESIS ISABEL CALAPAQUI PORTILLA" userId="5cf9098d-9cef-4576-a344-6111a9585f0f" providerId="ADAL" clId="{CFE715F6-BFB0-4EE6-9EA5-72C5D9C0C688}" dt="2024-12-12T04:53:50.363" v="578" actId="1076"/>
          <ac:picMkLst>
            <pc:docMk/>
            <pc:sldMk cId="1076167438" sldId="397"/>
            <ac:picMk id="11" creationId="{98DDB30B-8EE1-E102-EB84-1CB2BA6EBF67}"/>
          </ac:picMkLst>
        </pc:picChg>
      </pc:sldChg>
      <pc:sldChg chg="addSp delSp modSp add mod">
        <pc:chgData name="GENESIS ISABEL CALAPAQUI PORTILLA" userId="5cf9098d-9cef-4576-a344-6111a9585f0f" providerId="ADAL" clId="{CFE715F6-BFB0-4EE6-9EA5-72C5D9C0C688}" dt="2024-12-12T04:54:45.726" v="609" actId="20577"/>
        <pc:sldMkLst>
          <pc:docMk/>
          <pc:sldMk cId="3563089877" sldId="398"/>
        </pc:sldMkLst>
        <pc:spChg chg="mod">
          <ac:chgData name="GENESIS ISABEL CALAPAQUI PORTILLA" userId="5cf9098d-9cef-4576-a344-6111a9585f0f" providerId="ADAL" clId="{CFE715F6-BFB0-4EE6-9EA5-72C5D9C0C688}" dt="2024-12-12T04:54:45.726" v="609" actId="20577"/>
          <ac:spMkLst>
            <pc:docMk/>
            <pc:sldMk cId="3563089877" sldId="398"/>
            <ac:spMk id="4" creationId="{1C345B37-8DCA-FB10-776E-246B43FDC3B0}"/>
          </ac:spMkLst>
        </pc:spChg>
        <pc:picChg chg="add mod">
          <ac:chgData name="GENESIS ISABEL CALAPAQUI PORTILLA" userId="5cf9098d-9cef-4576-a344-6111a9585f0f" providerId="ADAL" clId="{CFE715F6-BFB0-4EE6-9EA5-72C5D9C0C688}" dt="2024-12-12T04:54:18.690" v="605" actId="1076"/>
          <ac:picMkLst>
            <pc:docMk/>
            <pc:sldMk cId="3563089877" sldId="398"/>
            <ac:picMk id="3" creationId="{13B50A07-0F7E-ADEA-97AC-586784B33ADB}"/>
          </ac:picMkLst>
        </pc:picChg>
        <pc:picChg chg="del">
          <ac:chgData name="GENESIS ISABEL CALAPAQUI PORTILLA" userId="5cf9098d-9cef-4576-a344-6111a9585f0f" providerId="ADAL" clId="{CFE715F6-BFB0-4EE6-9EA5-72C5D9C0C688}" dt="2024-12-12T04:54:03.997" v="580" actId="478"/>
          <ac:picMkLst>
            <pc:docMk/>
            <pc:sldMk cId="3563089877" sldId="398"/>
            <ac:picMk id="11" creationId="{FA5344D7-BFD8-1841-0AF1-D123405CE986}"/>
          </ac:picMkLst>
        </pc:picChg>
      </pc:sldChg>
      <pc:sldChg chg="addSp delSp modSp add mod">
        <pc:chgData name="GENESIS ISABEL CALAPAQUI PORTILLA" userId="5cf9098d-9cef-4576-a344-6111a9585f0f" providerId="ADAL" clId="{CFE715F6-BFB0-4EE6-9EA5-72C5D9C0C688}" dt="2024-12-12T04:56:07.691" v="679" actId="20577"/>
        <pc:sldMkLst>
          <pc:docMk/>
          <pc:sldMk cId="3961223756" sldId="399"/>
        </pc:sldMkLst>
        <pc:spChg chg="mod">
          <ac:chgData name="GENESIS ISABEL CALAPAQUI PORTILLA" userId="5cf9098d-9cef-4576-a344-6111a9585f0f" providerId="ADAL" clId="{CFE715F6-BFB0-4EE6-9EA5-72C5D9C0C688}" dt="2024-12-12T04:56:07.691" v="679" actId="20577"/>
          <ac:spMkLst>
            <pc:docMk/>
            <pc:sldMk cId="3961223756" sldId="399"/>
            <ac:spMk id="6" creationId="{B9732F6C-E899-5BFB-C3E4-5E116048CA0E}"/>
          </ac:spMkLst>
        </pc:spChg>
        <pc:picChg chg="del">
          <ac:chgData name="GENESIS ISABEL CALAPAQUI PORTILLA" userId="5cf9098d-9cef-4576-a344-6111a9585f0f" providerId="ADAL" clId="{CFE715F6-BFB0-4EE6-9EA5-72C5D9C0C688}" dt="2024-12-12T04:55:39.834" v="671" actId="478"/>
          <ac:picMkLst>
            <pc:docMk/>
            <pc:sldMk cId="3961223756" sldId="399"/>
            <ac:picMk id="3" creationId="{AC3E00E8-9659-8E0E-AD36-DF5AB5CE9D9C}"/>
          </ac:picMkLst>
        </pc:picChg>
        <pc:picChg chg="add mod">
          <ac:chgData name="GENESIS ISABEL CALAPAQUI PORTILLA" userId="5cf9098d-9cef-4576-a344-6111a9585f0f" providerId="ADAL" clId="{CFE715F6-BFB0-4EE6-9EA5-72C5D9C0C688}" dt="2024-12-12T04:55:44.035" v="675" actId="1076"/>
          <ac:picMkLst>
            <pc:docMk/>
            <pc:sldMk cId="3961223756" sldId="399"/>
            <ac:picMk id="4" creationId="{22374FDD-E910-359C-99D4-54EBC7A9CDD0}"/>
          </ac:picMkLst>
        </pc:picChg>
      </pc:sldChg>
      <pc:sldChg chg="addSp delSp modSp add mod">
        <pc:chgData name="GENESIS ISABEL CALAPAQUI PORTILLA" userId="5cf9098d-9cef-4576-a344-6111a9585f0f" providerId="ADAL" clId="{CFE715F6-BFB0-4EE6-9EA5-72C5D9C0C688}" dt="2024-12-12T04:56:33.762" v="696" actId="1076"/>
        <pc:sldMkLst>
          <pc:docMk/>
          <pc:sldMk cId="3619193212" sldId="400"/>
        </pc:sldMkLst>
        <pc:spChg chg="mod">
          <ac:chgData name="GENESIS ISABEL CALAPAQUI PORTILLA" userId="5cf9098d-9cef-4576-a344-6111a9585f0f" providerId="ADAL" clId="{CFE715F6-BFB0-4EE6-9EA5-72C5D9C0C688}" dt="2024-12-12T04:56:22.218" v="691" actId="20577"/>
          <ac:spMkLst>
            <pc:docMk/>
            <pc:sldMk cId="3619193212" sldId="400"/>
            <ac:spMk id="6" creationId="{F0985475-898F-4767-C288-3466A389931D}"/>
          </ac:spMkLst>
        </pc:spChg>
        <pc:picChg chg="add mod">
          <ac:chgData name="GENESIS ISABEL CALAPAQUI PORTILLA" userId="5cf9098d-9cef-4576-a344-6111a9585f0f" providerId="ADAL" clId="{CFE715F6-BFB0-4EE6-9EA5-72C5D9C0C688}" dt="2024-12-12T04:56:33.762" v="696" actId="1076"/>
          <ac:picMkLst>
            <pc:docMk/>
            <pc:sldMk cId="3619193212" sldId="400"/>
            <ac:picMk id="3" creationId="{22A8E9E5-9F7B-B3A1-E3B2-41F816DD1E35}"/>
          </ac:picMkLst>
        </pc:picChg>
        <pc:picChg chg="del">
          <ac:chgData name="GENESIS ISABEL CALAPAQUI PORTILLA" userId="5cf9098d-9cef-4576-a344-6111a9585f0f" providerId="ADAL" clId="{CFE715F6-BFB0-4EE6-9EA5-72C5D9C0C688}" dt="2024-12-12T04:56:29.118" v="692" actId="478"/>
          <ac:picMkLst>
            <pc:docMk/>
            <pc:sldMk cId="3619193212" sldId="400"/>
            <ac:picMk id="4" creationId="{71067D1E-3459-1507-3A49-AB3E282617F7}"/>
          </ac:picMkLst>
        </pc:picChg>
      </pc:sldChg>
      <pc:sldChg chg="addSp delSp modSp add mod">
        <pc:chgData name="GENESIS ISABEL CALAPAQUI PORTILLA" userId="5cf9098d-9cef-4576-a344-6111a9585f0f" providerId="ADAL" clId="{CFE715F6-BFB0-4EE6-9EA5-72C5D9C0C688}" dt="2024-12-12T04:57:09.651" v="716" actId="20577"/>
        <pc:sldMkLst>
          <pc:docMk/>
          <pc:sldMk cId="2497427091" sldId="401"/>
        </pc:sldMkLst>
        <pc:spChg chg="mod">
          <ac:chgData name="GENESIS ISABEL CALAPAQUI PORTILLA" userId="5cf9098d-9cef-4576-a344-6111a9585f0f" providerId="ADAL" clId="{CFE715F6-BFB0-4EE6-9EA5-72C5D9C0C688}" dt="2024-12-12T04:57:09.651" v="716" actId="20577"/>
          <ac:spMkLst>
            <pc:docMk/>
            <pc:sldMk cId="2497427091" sldId="401"/>
            <ac:spMk id="6" creationId="{D1E5299F-9BB0-EA05-7E20-636B4D2A0033}"/>
          </ac:spMkLst>
        </pc:spChg>
        <pc:picChg chg="del">
          <ac:chgData name="GENESIS ISABEL CALAPAQUI PORTILLA" userId="5cf9098d-9cef-4576-a344-6111a9585f0f" providerId="ADAL" clId="{CFE715F6-BFB0-4EE6-9EA5-72C5D9C0C688}" dt="2024-12-12T04:56:56.486" v="709" actId="478"/>
          <ac:picMkLst>
            <pc:docMk/>
            <pc:sldMk cId="2497427091" sldId="401"/>
            <ac:picMk id="3" creationId="{86DC4460-DDD3-00EE-AD61-628C3BF08B4C}"/>
          </ac:picMkLst>
        </pc:picChg>
        <pc:picChg chg="add mod">
          <ac:chgData name="GENESIS ISABEL CALAPAQUI PORTILLA" userId="5cf9098d-9cef-4576-a344-6111a9585f0f" providerId="ADAL" clId="{CFE715F6-BFB0-4EE6-9EA5-72C5D9C0C688}" dt="2024-12-12T04:57:02.146" v="714" actId="14100"/>
          <ac:picMkLst>
            <pc:docMk/>
            <pc:sldMk cId="2497427091" sldId="401"/>
            <ac:picMk id="4" creationId="{3A14F9BE-BD4E-A780-6D6B-374240EDD9F3}"/>
          </ac:picMkLst>
        </pc:picChg>
      </pc:sldChg>
      <pc:sldChg chg="addSp delSp modSp add mod">
        <pc:chgData name="GENESIS ISABEL CALAPAQUI PORTILLA" userId="5cf9098d-9cef-4576-a344-6111a9585f0f" providerId="ADAL" clId="{CFE715F6-BFB0-4EE6-9EA5-72C5D9C0C688}" dt="2024-12-12T04:59:13.457" v="823" actId="1076"/>
        <pc:sldMkLst>
          <pc:docMk/>
          <pc:sldMk cId="283846347" sldId="402"/>
        </pc:sldMkLst>
        <pc:spChg chg="mod">
          <ac:chgData name="GENESIS ISABEL CALAPAQUI PORTILLA" userId="5cf9098d-9cef-4576-a344-6111a9585f0f" providerId="ADAL" clId="{CFE715F6-BFB0-4EE6-9EA5-72C5D9C0C688}" dt="2024-12-12T04:59:08.271" v="820" actId="313"/>
          <ac:spMkLst>
            <pc:docMk/>
            <pc:sldMk cId="283846347" sldId="402"/>
            <ac:spMk id="6" creationId="{8F9F1B08-6815-CBE7-87C0-D263C543BF1B}"/>
          </ac:spMkLst>
        </pc:spChg>
        <pc:picChg chg="del">
          <ac:chgData name="GENESIS ISABEL CALAPAQUI PORTILLA" userId="5cf9098d-9cef-4576-a344-6111a9585f0f" providerId="ADAL" clId="{CFE715F6-BFB0-4EE6-9EA5-72C5D9C0C688}" dt="2024-12-12T04:58:52.220" v="773" actId="478"/>
          <ac:picMkLst>
            <pc:docMk/>
            <pc:sldMk cId="283846347" sldId="402"/>
            <ac:picMk id="3" creationId="{7A9BB496-96B0-74B3-FE67-FFACD7A984E2}"/>
          </ac:picMkLst>
        </pc:picChg>
        <pc:picChg chg="add mod">
          <ac:chgData name="GENESIS ISABEL CALAPAQUI PORTILLA" userId="5cf9098d-9cef-4576-a344-6111a9585f0f" providerId="ADAL" clId="{CFE715F6-BFB0-4EE6-9EA5-72C5D9C0C688}" dt="2024-12-12T04:59:13.457" v="823" actId="1076"/>
          <ac:picMkLst>
            <pc:docMk/>
            <pc:sldMk cId="283846347" sldId="402"/>
            <ac:picMk id="4" creationId="{5F7A8CBE-155F-16D4-0242-7C273D875988}"/>
          </ac:picMkLst>
        </pc:picChg>
      </pc:sldChg>
    </pc:docChg>
  </pc:docChgLst>
  <pc:docChgLst>
    <pc:chgData name="GENESIS ISABEL CALAPAQUI PORTILLA" userId="S::gicalapaqui@espe.edu.ec::5cf9098d-9cef-4576-a344-6111a9585f0f" providerId="AD" clId="Web-{C3AD8514-42F7-FEC8-2DC7-FA982B5939CA}"/>
    <pc:docChg chg="addSld delSld modSld">
      <pc:chgData name="GENESIS ISABEL CALAPAQUI PORTILLA" userId="S::gicalapaqui@espe.edu.ec::5cf9098d-9cef-4576-a344-6111a9585f0f" providerId="AD" clId="Web-{C3AD8514-42F7-FEC8-2DC7-FA982B5939CA}" dt="2024-12-11T10:00:38.665" v="457" actId="1076"/>
      <pc:docMkLst>
        <pc:docMk/>
      </pc:docMkLst>
      <pc:sldChg chg="addSp delSp modSp">
        <pc:chgData name="GENESIS ISABEL CALAPAQUI PORTILLA" userId="S::gicalapaqui@espe.edu.ec::5cf9098d-9cef-4576-a344-6111a9585f0f" providerId="AD" clId="Web-{C3AD8514-42F7-FEC8-2DC7-FA982B5939CA}" dt="2024-12-11T09:37:35.236" v="152" actId="1076"/>
        <pc:sldMkLst>
          <pc:docMk/>
          <pc:sldMk cId="2372064775" sldId="326"/>
        </pc:sldMkLst>
        <pc:spChg chg="mod">
          <ac:chgData name="GENESIS ISABEL CALAPAQUI PORTILLA" userId="S::gicalapaqui@espe.edu.ec::5cf9098d-9cef-4576-a344-6111a9585f0f" providerId="AD" clId="Web-{C3AD8514-42F7-FEC8-2DC7-FA982B5939CA}" dt="2024-12-11T09:37:19.437" v="147" actId="20577"/>
          <ac:spMkLst>
            <pc:docMk/>
            <pc:sldMk cId="2372064775" sldId="326"/>
            <ac:spMk id="3" creationId="{93B8F572-C439-414C-90FA-BE3C081E9B98}"/>
          </ac:spMkLst>
        </pc:spChg>
        <pc:picChg chg="add mod">
          <ac:chgData name="GENESIS ISABEL CALAPAQUI PORTILLA" userId="S::gicalapaqui@espe.edu.ec::5cf9098d-9cef-4576-a344-6111a9585f0f" providerId="AD" clId="Web-{C3AD8514-42F7-FEC8-2DC7-FA982B5939CA}" dt="2024-12-11T09:37:35.236" v="152" actId="1076"/>
          <ac:picMkLst>
            <pc:docMk/>
            <pc:sldMk cId="2372064775" sldId="326"/>
            <ac:picMk id="4" creationId="{B34EC1A2-0A58-031D-F57D-18B185FD4C41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37:27.360" v="148"/>
          <ac:picMkLst>
            <pc:docMk/>
            <pc:sldMk cId="2372064775" sldId="326"/>
            <ac:picMk id="7" creationId="{C052E7BB-2C6C-4D98-A8F7-77DB051FD893}"/>
          </ac:picMkLst>
        </pc:picChg>
      </pc:sldChg>
      <pc:sldChg chg="addSp delSp modSp">
        <pc:chgData name="GENESIS ISABEL CALAPAQUI PORTILLA" userId="S::gicalapaqui@espe.edu.ec::5cf9098d-9cef-4576-a344-6111a9585f0f" providerId="AD" clId="Web-{C3AD8514-42F7-FEC8-2DC7-FA982B5939CA}" dt="2024-12-11T09:38:02.940" v="158" actId="1076"/>
        <pc:sldMkLst>
          <pc:docMk/>
          <pc:sldMk cId="1570658669" sldId="327"/>
        </pc:sldMkLst>
        <pc:spChg chg="mod">
          <ac:chgData name="GENESIS ISABEL CALAPAQUI PORTILLA" userId="S::gicalapaqui@espe.edu.ec::5cf9098d-9cef-4576-a344-6111a9585f0f" providerId="AD" clId="Web-{C3AD8514-42F7-FEC8-2DC7-FA982B5939CA}" dt="2024-12-11T09:37:52.237" v="153" actId="20577"/>
          <ac:spMkLst>
            <pc:docMk/>
            <pc:sldMk cId="1570658669" sldId="327"/>
            <ac:spMk id="3" creationId="{93B8F572-C439-414C-90FA-BE3C081E9B98}"/>
          </ac:spMkLst>
        </pc:spChg>
        <pc:picChg chg="add mod">
          <ac:chgData name="GENESIS ISABEL CALAPAQUI PORTILLA" userId="S::gicalapaqui@espe.edu.ec::5cf9098d-9cef-4576-a344-6111a9585f0f" providerId="AD" clId="Web-{C3AD8514-42F7-FEC8-2DC7-FA982B5939CA}" dt="2024-12-11T09:38:02.940" v="158" actId="1076"/>
          <ac:picMkLst>
            <pc:docMk/>
            <pc:sldMk cId="1570658669" sldId="327"/>
            <ac:picMk id="4" creationId="{C8275DE6-7D6C-6763-04C0-E6F8E54A23D6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37:56.440" v="154"/>
          <ac:picMkLst>
            <pc:docMk/>
            <pc:sldMk cId="1570658669" sldId="327"/>
            <ac:picMk id="6" creationId="{2B14C36F-EDBE-4A2A-B768-421F4C71F44F}"/>
          </ac:picMkLst>
        </pc:picChg>
      </pc:sldChg>
      <pc:sldChg chg="addSp delSp modSp">
        <pc:chgData name="GENESIS ISABEL CALAPAQUI PORTILLA" userId="S::gicalapaqui@espe.edu.ec::5cf9098d-9cef-4576-a344-6111a9585f0f" providerId="AD" clId="Web-{C3AD8514-42F7-FEC8-2DC7-FA982B5939CA}" dt="2024-12-11T09:38:27.848" v="164" actId="14100"/>
        <pc:sldMkLst>
          <pc:docMk/>
          <pc:sldMk cId="97457025" sldId="328"/>
        </pc:sldMkLst>
        <pc:spChg chg="mod">
          <ac:chgData name="GENESIS ISABEL CALAPAQUI PORTILLA" userId="S::gicalapaqui@espe.edu.ec::5cf9098d-9cef-4576-a344-6111a9585f0f" providerId="AD" clId="Web-{C3AD8514-42F7-FEC8-2DC7-FA982B5939CA}" dt="2024-12-11T09:38:21.285" v="160" actId="20577"/>
          <ac:spMkLst>
            <pc:docMk/>
            <pc:sldMk cId="97457025" sldId="328"/>
            <ac:spMk id="3" creationId="{93B8F572-C439-414C-90FA-BE3C081E9B98}"/>
          </ac:spMkLst>
        </pc:spChg>
        <pc:picChg chg="add mod">
          <ac:chgData name="GENESIS ISABEL CALAPAQUI PORTILLA" userId="S::gicalapaqui@espe.edu.ec::5cf9098d-9cef-4576-a344-6111a9585f0f" providerId="AD" clId="Web-{C3AD8514-42F7-FEC8-2DC7-FA982B5939CA}" dt="2024-12-11T09:38:27.848" v="164" actId="14100"/>
          <ac:picMkLst>
            <pc:docMk/>
            <pc:sldMk cId="97457025" sldId="328"/>
            <ac:picMk id="4" creationId="{A3275D65-60AD-D6C5-45C1-E1D918132995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38:22.207" v="161"/>
          <ac:picMkLst>
            <pc:docMk/>
            <pc:sldMk cId="97457025" sldId="328"/>
            <ac:picMk id="6" creationId="{FABE663E-25A0-4580-9A63-89FFEAD5687A}"/>
          </ac:picMkLst>
        </pc:picChg>
      </pc:sldChg>
      <pc:sldChg chg="addSp delSp modSp">
        <pc:chgData name="GENESIS ISABEL CALAPAQUI PORTILLA" userId="S::gicalapaqui@espe.edu.ec::5cf9098d-9cef-4576-a344-6111a9585f0f" providerId="AD" clId="Web-{C3AD8514-42F7-FEC8-2DC7-FA982B5939CA}" dt="2024-12-11T09:39:01.335" v="174" actId="14100"/>
        <pc:sldMkLst>
          <pc:docMk/>
          <pc:sldMk cId="2559156449" sldId="329"/>
        </pc:sldMkLst>
        <pc:spChg chg="mod">
          <ac:chgData name="GENESIS ISABEL CALAPAQUI PORTILLA" userId="S::gicalapaqui@espe.edu.ec::5cf9098d-9cef-4576-a344-6111a9585f0f" providerId="AD" clId="Web-{C3AD8514-42F7-FEC8-2DC7-FA982B5939CA}" dt="2024-12-11T09:38:55.319" v="170" actId="20577"/>
          <ac:spMkLst>
            <pc:docMk/>
            <pc:sldMk cId="2559156449" sldId="329"/>
            <ac:spMk id="3" creationId="{93B8F572-C439-414C-90FA-BE3C081E9B98}"/>
          </ac:spMkLst>
        </pc:spChg>
        <pc:picChg chg="add mod">
          <ac:chgData name="GENESIS ISABEL CALAPAQUI PORTILLA" userId="S::gicalapaqui@espe.edu.ec::5cf9098d-9cef-4576-a344-6111a9585f0f" providerId="AD" clId="Web-{C3AD8514-42F7-FEC8-2DC7-FA982B5939CA}" dt="2024-12-11T09:39:01.335" v="174" actId="14100"/>
          <ac:picMkLst>
            <pc:docMk/>
            <pc:sldMk cId="2559156449" sldId="329"/>
            <ac:picMk id="4" creationId="{845B7A50-EC07-CC59-0A23-8A133E6681BB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38:56.288" v="171"/>
          <ac:picMkLst>
            <pc:docMk/>
            <pc:sldMk cId="2559156449" sldId="329"/>
            <ac:picMk id="6" creationId="{533EB469-F18E-473D-80E8-045BAC4D7DFC}"/>
          </ac:picMkLst>
        </pc:picChg>
      </pc:sldChg>
      <pc:sldChg chg="addSp delSp modSp">
        <pc:chgData name="GENESIS ISABEL CALAPAQUI PORTILLA" userId="S::gicalapaqui@espe.edu.ec::5cf9098d-9cef-4576-a344-6111a9585f0f" providerId="AD" clId="Web-{C3AD8514-42F7-FEC8-2DC7-FA982B5939CA}" dt="2024-12-11T09:40:26.263" v="196" actId="1076"/>
        <pc:sldMkLst>
          <pc:docMk/>
          <pc:sldMk cId="89239462" sldId="330"/>
        </pc:sldMkLst>
        <pc:spChg chg="mod">
          <ac:chgData name="GENESIS ISABEL CALAPAQUI PORTILLA" userId="S::gicalapaqui@espe.edu.ec::5cf9098d-9cef-4576-a344-6111a9585f0f" providerId="AD" clId="Web-{C3AD8514-42F7-FEC8-2DC7-FA982B5939CA}" dt="2024-12-11T09:39:31.259" v="178" actId="20577"/>
          <ac:spMkLst>
            <pc:docMk/>
            <pc:sldMk cId="89239462" sldId="330"/>
            <ac:spMk id="3" creationId="{93B8F572-C439-414C-90FA-BE3C081E9B98}"/>
          </ac:spMkLst>
        </pc:spChg>
        <pc:picChg chg="add mod">
          <ac:chgData name="GENESIS ISABEL CALAPAQUI PORTILLA" userId="S::gicalapaqui@espe.edu.ec::5cf9098d-9cef-4576-a344-6111a9585f0f" providerId="AD" clId="Web-{C3AD8514-42F7-FEC8-2DC7-FA982B5939CA}" dt="2024-12-11T09:40:26.263" v="196" actId="1076"/>
          <ac:picMkLst>
            <pc:docMk/>
            <pc:sldMk cId="89239462" sldId="330"/>
            <ac:picMk id="4" creationId="{61540D29-0408-B3E4-2A7A-D91DA0322ACC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39:32.040" v="179"/>
          <ac:picMkLst>
            <pc:docMk/>
            <pc:sldMk cId="89239462" sldId="330"/>
            <ac:picMk id="7" creationId="{0C3756A6-8CCD-4AFC-B667-12B0E27FE503}"/>
          </ac:picMkLst>
        </pc:picChg>
      </pc:sldChg>
      <pc:sldChg chg="addSp delSp modSp">
        <pc:chgData name="GENESIS ISABEL CALAPAQUI PORTILLA" userId="S::gicalapaqui@espe.edu.ec::5cf9098d-9cef-4576-a344-6111a9585f0f" providerId="AD" clId="Web-{C3AD8514-42F7-FEC8-2DC7-FA982B5939CA}" dt="2024-12-11T09:41:37.815" v="202" actId="1076"/>
        <pc:sldMkLst>
          <pc:docMk/>
          <pc:sldMk cId="3663893953" sldId="331"/>
        </pc:sldMkLst>
        <pc:picChg chg="add mod">
          <ac:chgData name="GENESIS ISABEL CALAPAQUI PORTILLA" userId="S::gicalapaqui@espe.edu.ec::5cf9098d-9cef-4576-a344-6111a9585f0f" providerId="AD" clId="Web-{C3AD8514-42F7-FEC8-2DC7-FA982B5939CA}" dt="2024-12-11T09:41:37.815" v="202" actId="1076"/>
          <ac:picMkLst>
            <pc:docMk/>
            <pc:sldMk cId="3663893953" sldId="331"/>
            <ac:picMk id="4" creationId="{14E3E346-AC80-DC4F-AB4C-6D373E49D996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41:16.704" v="197"/>
          <ac:picMkLst>
            <pc:docMk/>
            <pc:sldMk cId="3663893953" sldId="331"/>
            <ac:picMk id="7" creationId="{E0F54846-9D10-2661-1F91-0156205CC929}"/>
          </ac:picMkLst>
        </pc:picChg>
      </pc:sldChg>
      <pc:sldChg chg="addSp delSp modSp">
        <pc:chgData name="GENESIS ISABEL CALAPAQUI PORTILLA" userId="S::gicalapaqui@espe.edu.ec::5cf9098d-9cef-4576-a344-6111a9585f0f" providerId="AD" clId="Web-{C3AD8514-42F7-FEC8-2DC7-FA982B5939CA}" dt="2024-12-11T09:42:10.849" v="212" actId="1076"/>
        <pc:sldMkLst>
          <pc:docMk/>
          <pc:sldMk cId="4261152526" sldId="332"/>
        </pc:sldMkLst>
        <pc:picChg chg="add mod">
          <ac:chgData name="GENESIS ISABEL CALAPAQUI PORTILLA" userId="S::gicalapaqui@espe.edu.ec::5cf9098d-9cef-4576-a344-6111a9585f0f" providerId="AD" clId="Web-{C3AD8514-42F7-FEC8-2DC7-FA982B5939CA}" dt="2024-12-11T09:42:10.849" v="212" actId="1076"/>
          <ac:picMkLst>
            <pc:docMk/>
            <pc:sldMk cId="4261152526" sldId="332"/>
            <ac:picMk id="4" creationId="{7F3105AF-FDA2-170E-6A6F-BD965A0443D1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41:49.550" v="203"/>
          <ac:picMkLst>
            <pc:docMk/>
            <pc:sldMk cId="4261152526" sldId="332"/>
            <ac:picMk id="6" creationId="{C66DCC60-0BC1-8CD5-7167-7EEC274C0397}"/>
          </ac:picMkLst>
        </pc:picChg>
      </pc:sldChg>
      <pc:sldChg chg="addSp delSp modSp">
        <pc:chgData name="GENESIS ISABEL CALAPAQUI PORTILLA" userId="S::gicalapaqui@espe.edu.ec::5cf9098d-9cef-4576-a344-6111a9585f0f" providerId="AD" clId="Web-{C3AD8514-42F7-FEC8-2DC7-FA982B5939CA}" dt="2024-12-11T09:42:28.725" v="216" actId="1076"/>
        <pc:sldMkLst>
          <pc:docMk/>
          <pc:sldMk cId="2065198200" sldId="333"/>
        </pc:sldMkLst>
        <pc:picChg chg="add mod">
          <ac:chgData name="GENESIS ISABEL CALAPAQUI PORTILLA" userId="S::gicalapaqui@espe.edu.ec::5cf9098d-9cef-4576-a344-6111a9585f0f" providerId="AD" clId="Web-{C3AD8514-42F7-FEC8-2DC7-FA982B5939CA}" dt="2024-12-11T09:42:28.725" v="216" actId="1076"/>
          <ac:picMkLst>
            <pc:docMk/>
            <pc:sldMk cId="2065198200" sldId="333"/>
            <ac:picMk id="4" creationId="{093BBA22-F739-102B-BBE5-041965DF5B6C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42:20.709" v="213"/>
          <ac:picMkLst>
            <pc:docMk/>
            <pc:sldMk cId="2065198200" sldId="333"/>
            <ac:picMk id="6" creationId="{03E4E01F-68FB-9179-3B38-43258CF5441F}"/>
          </ac:picMkLst>
        </pc:picChg>
      </pc:sldChg>
      <pc:sldChg chg="addSp delSp modSp">
        <pc:chgData name="GENESIS ISABEL CALAPAQUI PORTILLA" userId="S::gicalapaqui@espe.edu.ec::5cf9098d-9cef-4576-a344-6111a9585f0f" providerId="AD" clId="Web-{C3AD8514-42F7-FEC8-2DC7-FA982B5939CA}" dt="2024-12-11T09:43:05.415" v="221" actId="1076"/>
        <pc:sldMkLst>
          <pc:docMk/>
          <pc:sldMk cId="2070467638" sldId="334"/>
        </pc:sldMkLst>
        <pc:picChg chg="add mod">
          <ac:chgData name="GENESIS ISABEL CALAPAQUI PORTILLA" userId="S::gicalapaqui@espe.edu.ec::5cf9098d-9cef-4576-a344-6111a9585f0f" providerId="AD" clId="Web-{C3AD8514-42F7-FEC8-2DC7-FA982B5939CA}" dt="2024-12-11T09:43:05.415" v="221" actId="1076"/>
          <ac:picMkLst>
            <pc:docMk/>
            <pc:sldMk cId="2070467638" sldId="334"/>
            <ac:picMk id="4" creationId="{1B7E2AA2-9CFD-7AAD-8D87-A060A0D570D6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42:59.164" v="217"/>
          <ac:picMkLst>
            <pc:docMk/>
            <pc:sldMk cId="2070467638" sldId="334"/>
            <ac:picMk id="6" creationId="{9F4623C8-188D-7515-3D84-A48922701E27}"/>
          </ac:picMkLst>
        </pc:picChg>
      </pc:sldChg>
      <pc:sldChg chg="addSp delSp modSp">
        <pc:chgData name="GENESIS ISABEL CALAPAQUI PORTILLA" userId="S::gicalapaqui@espe.edu.ec::5cf9098d-9cef-4576-a344-6111a9585f0f" providerId="AD" clId="Web-{C3AD8514-42F7-FEC8-2DC7-FA982B5939CA}" dt="2024-12-11T09:43:39.292" v="227" actId="1076"/>
        <pc:sldMkLst>
          <pc:docMk/>
          <pc:sldMk cId="3197848502" sldId="335"/>
        </pc:sldMkLst>
        <pc:spChg chg="mod">
          <ac:chgData name="GENESIS ISABEL CALAPAQUI PORTILLA" userId="S::gicalapaqui@espe.edu.ec::5cf9098d-9cef-4576-a344-6111a9585f0f" providerId="AD" clId="Web-{C3AD8514-42F7-FEC8-2DC7-FA982B5939CA}" dt="2024-12-11T09:43:31.667" v="224" actId="20577"/>
          <ac:spMkLst>
            <pc:docMk/>
            <pc:sldMk cId="3197848502" sldId="335"/>
            <ac:spMk id="3" creationId="{93B8F572-C439-414C-90FA-BE3C081E9B98}"/>
          </ac:spMkLst>
        </pc:spChg>
        <pc:picChg chg="add mod">
          <ac:chgData name="GENESIS ISABEL CALAPAQUI PORTILLA" userId="S::gicalapaqui@espe.edu.ec::5cf9098d-9cef-4576-a344-6111a9585f0f" providerId="AD" clId="Web-{C3AD8514-42F7-FEC8-2DC7-FA982B5939CA}" dt="2024-12-11T09:43:39.292" v="227" actId="1076"/>
          <ac:picMkLst>
            <pc:docMk/>
            <pc:sldMk cId="3197848502" sldId="335"/>
            <ac:picMk id="4" creationId="{1AD03FFD-B24B-58B6-2331-A6F1520BC04D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43:32.573" v="225"/>
          <ac:picMkLst>
            <pc:docMk/>
            <pc:sldMk cId="3197848502" sldId="335"/>
            <ac:picMk id="7" creationId="{74DA4E17-EDF7-4240-8C2A-BCE51810D7EB}"/>
          </ac:picMkLst>
        </pc:picChg>
      </pc:sldChg>
      <pc:sldChg chg="addSp delSp modSp">
        <pc:chgData name="GENESIS ISABEL CALAPAQUI PORTILLA" userId="S::gicalapaqui@espe.edu.ec::5cf9098d-9cef-4576-a344-6111a9585f0f" providerId="AD" clId="Web-{C3AD8514-42F7-FEC8-2DC7-FA982B5939CA}" dt="2024-12-11T09:47:33.215" v="278" actId="20577"/>
        <pc:sldMkLst>
          <pc:docMk/>
          <pc:sldMk cId="165983398" sldId="336"/>
        </pc:sldMkLst>
        <pc:spChg chg="mod">
          <ac:chgData name="GENESIS ISABEL CALAPAQUI PORTILLA" userId="S::gicalapaqui@espe.edu.ec::5cf9098d-9cef-4576-a344-6111a9585f0f" providerId="AD" clId="Web-{C3AD8514-42F7-FEC8-2DC7-FA982B5939CA}" dt="2024-12-11T09:47:33.215" v="278" actId="20577"/>
          <ac:spMkLst>
            <pc:docMk/>
            <pc:sldMk cId="165983398" sldId="336"/>
            <ac:spMk id="3" creationId="{93B8F572-C439-414C-90FA-BE3C081E9B98}"/>
          </ac:spMkLst>
        </pc:spChg>
        <pc:picChg chg="add mod">
          <ac:chgData name="GENESIS ISABEL CALAPAQUI PORTILLA" userId="S::gicalapaqui@espe.edu.ec::5cf9098d-9cef-4576-a344-6111a9585f0f" providerId="AD" clId="Web-{C3AD8514-42F7-FEC8-2DC7-FA982B5939CA}" dt="2024-12-11T09:47:21.152" v="276" actId="1076"/>
          <ac:picMkLst>
            <pc:docMk/>
            <pc:sldMk cId="165983398" sldId="336"/>
            <ac:picMk id="4" creationId="{C05681FB-FF38-A503-5A4E-4E1623BCB332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47:11.557" v="271"/>
          <ac:picMkLst>
            <pc:docMk/>
            <pc:sldMk cId="165983398" sldId="336"/>
            <ac:picMk id="7" creationId="{51C04DC9-C534-41FF-AEB2-E9CF383F13DF}"/>
          </ac:picMkLst>
        </pc:picChg>
      </pc:sldChg>
      <pc:sldChg chg="addSp delSp modSp">
        <pc:chgData name="GENESIS ISABEL CALAPAQUI PORTILLA" userId="S::gicalapaqui@espe.edu.ec::5cf9098d-9cef-4576-a344-6111a9585f0f" providerId="AD" clId="Web-{C3AD8514-42F7-FEC8-2DC7-FA982B5939CA}" dt="2024-12-11T09:48:18.750" v="286" actId="20577"/>
        <pc:sldMkLst>
          <pc:docMk/>
          <pc:sldMk cId="2891715748" sldId="337"/>
        </pc:sldMkLst>
        <pc:spChg chg="mod">
          <ac:chgData name="GENESIS ISABEL CALAPAQUI PORTILLA" userId="S::gicalapaqui@espe.edu.ec::5cf9098d-9cef-4576-a344-6111a9585f0f" providerId="AD" clId="Web-{C3AD8514-42F7-FEC8-2DC7-FA982B5939CA}" dt="2024-12-11T09:48:18.750" v="286" actId="20577"/>
          <ac:spMkLst>
            <pc:docMk/>
            <pc:sldMk cId="2891715748" sldId="337"/>
            <ac:spMk id="3" creationId="{93B8F572-C439-414C-90FA-BE3C081E9B98}"/>
          </ac:spMkLst>
        </pc:spChg>
        <pc:picChg chg="add mod">
          <ac:chgData name="GENESIS ISABEL CALAPAQUI PORTILLA" userId="S::gicalapaqui@espe.edu.ec::5cf9098d-9cef-4576-a344-6111a9585f0f" providerId="AD" clId="Web-{C3AD8514-42F7-FEC8-2DC7-FA982B5939CA}" dt="2024-12-11T09:47:55.014" v="283" actId="1076"/>
          <ac:picMkLst>
            <pc:docMk/>
            <pc:sldMk cId="2891715748" sldId="337"/>
            <ac:picMk id="4" creationId="{2E960DC8-0CE6-882F-3B74-90BC707FEE09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47:51.670" v="281"/>
          <ac:picMkLst>
            <pc:docMk/>
            <pc:sldMk cId="2891715748" sldId="337"/>
            <ac:picMk id="7" creationId="{CDBF81FA-FAEA-4633-9D72-939F65DAD21A}"/>
          </ac:picMkLst>
        </pc:picChg>
      </pc:sldChg>
      <pc:sldChg chg="addSp delSp modSp">
        <pc:chgData name="GENESIS ISABEL CALAPAQUI PORTILLA" userId="S::gicalapaqui@espe.edu.ec::5cf9098d-9cef-4576-a344-6111a9585f0f" providerId="AD" clId="Web-{C3AD8514-42F7-FEC8-2DC7-FA982B5939CA}" dt="2024-12-11T09:48:40.017" v="293" actId="1076"/>
        <pc:sldMkLst>
          <pc:docMk/>
          <pc:sldMk cId="3100488757" sldId="338"/>
        </pc:sldMkLst>
        <pc:spChg chg="mod">
          <ac:chgData name="GENESIS ISABEL CALAPAQUI PORTILLA" userId="S::gicalapaqui@espe.edu.ec::5cf9098d-9cef-4576-a344-6111a9585f0f" providerId="AD" clId="Web-{C3AD8514-42F7-FEC8-2DC7-FA982B5939CA}" dt="2024-12-11T09:48:36.641" v="290" actId="20577"/>
          <ac:spMkLst>
            <pc:docMk/>
            <pc:sldMk cId="3100488757" sldId="338"/>
            <ac:spMk id="3" creationId="{93B8F572-C439-414C-90FA-BE3C081E9B98}"/>
          </ac:spMkLst>
        </pc:spChg>
        <pc:picChg chg="add mod">
          <ac:chgData name="GENESIS ISABEL CALAPAQUI PORTILLA" userId="S::gicalapaqui@espe.edu.ec::5cf9098d-9cef-4576-a344-6111a9585f0f" providerId="AD" clId="Web-{C3AD8514-42F7-FEC8-2DC7-FA982B5939CA}" dt="2024-12-11T09:48:40.017" v="293" actId="1076"/>
          <ac:picMkLst>
            <pc:docMk/>
            <pc:sldMk cId="3100488757" sldId="338"/>
            <ac:picMk id="4" creationId="{1F8937AF-7331-9D72-F784-73802B413A93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48:37.595" v="291"/>
          <ac:picMkLst>
            <pc:docMk/>
            <pc:sldMk cId="3100488757" sldId="338"/>
            <ac:picMk id="7" creationId="{1A40A6D1-0753-44CB-9503-8FB213C79D68}"/>
          </ac:picMkLst>
        </pc:picChg>
      </pc:sldChg>
      <pc:sldChg chg="addSp delSp modSp">
        <pc:chgData name="GENESIS ISABEL CALAPAQUI PORTILLA" userId="S::gicalapaqui@espe.edu.ec::5cf9098d-9cef-4576-a344-6111a9585f0f" providerId="AD" clId="Web-{C3AD8514-42F7-FEC8-2DC7-FA982B5939CA}" dt="2024-12-11T09:50:40.370" v="301" actId="1076"/>
        <pc:sldMkLst>
          <pc:docMk/>
          <pc:sldMk cId="1210799307" sldId="339"/>
        </pc:sldMkLst>
        <pc:spChg chg="mod">
          <ac:chgData name="GENESIS ISABEL CALAPAQUI PORTILLA" userId="S::gicalapaqui@espe.edu.ec::5cf9098d-9cef-4576-a344-6111a9585f0f" providerId="AD" clId="Web-{C3AD8514-42F7-FEC8-2DC7-FA982B5939CA}" dt="2024-12-11T09:50:28.713" v="296" actId="20577"/>
          <ac:spMkLst>
            <pc:docMk/>
            <pc:sldMk cId="1210799307" sldId="339"/>
            <ac:spMk id="3" creationId="{93B8F572-C439-414C-90FA-BE3C081E9B98}"/>
          </ac:spMkLst>
        </pc:spChg>
        <pc:picChg chg="add mod">
          <ac:chgData name="GENESIS ISABEL CALAPAQUI PORTILLA" userId="S::gicalapaqui@espe.edu.ec::5cf9098d-9cef-4576-a344-6111a9585f0f" providerId="AD" clId="Web-{C3AD8514-42F7-FEC8-2DC7-FA982B5939CA}" dt="2024-12-11T09:50:40.370" v="301" actId="1076"/>
          <ac:picMkLst>
            <pc:docMk/>
            <pc:sldMk cId="1210799307" sldId="339"/>
            <ac:picMk id="4" creationId="{43E8E2EC-3FD8-4F88-FC09-CCF3B3CE6D3D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50:31.572" v="297"/>
          <ac:picMkLst>
            <pc:docMk/>
            <pc:sldMk cId="1210799307" sldId="339"/>
            <ac:picMk id="7" creationId="{9344A63C-12D7-4FFC-9FFC-0F9F900CB353}"/>
          </ac:picMkLst>
        </pc:picChg>
      </pc:sldChg>
      <pc:sldChg chg="addSp delSp modSp">
        <pc:chgData name="GENESIS ISABEL CALAPAQUI PORTILLA" userId="S::gicalapaqui@espe.edu.ec::5cf9098d-9cef-4576-a344-6111a9585f0f" providerId="AD" clId="Web-{C3AD8514-42F7-FEC8-2DC7-FA982B5939CA}" dt="2024-12-11T09:51:22.111" v="313" actId="1076"/>
        <pc:sldMkLst>
          <pc:docMk/>
          <pc:sldMk cId="1866044535" sldId="340"/>
        </pc:sldMkLst>
        <pc:spChg chg="mod">
          <ac:chgData name="GENESIS ISABEL CALAPAQUI PORTILLA" userId="S::gicalapaqui@espe.edu.ec::5cf9098d-9cef-4576-a344-6111a9585f0f" providerId="AD" clId="Web-{C3AD8514-42F7-FEC8-2DC7-FA982B5939CA}" dt="2024-12-11T09:51:07.297" v="306" actId="20577"/>
          <ac:spMkLst>
            <pc:docMk/>
            <pc:sldMk cId="1866044535" sldId="340"/>
            <ac:spMk id="3" creationId="{93B8F572-C439-414C-90FA-BE3C081E9B98}"/>
          </ac:spMkLst>
        </pc:spChg>
        <pc:picChg chg="add mod">
          <ac:chgData name="GENESIS ISABEL CALAPAQUI PORTILLA" userId="S::gicalapaqui@espe.edu.ec::5cf9098d-9cef-4576-a344-6111a9585f0f" providerId="AD" clId="Web-{C3AD8514-42F7-FEC8-2DC7-FA982B5939CA}" dt="2024-12-11T09:51:22.111" v="313" actId="1076"/>
          <ac:picMkLst>
            <pc:docMk/>
            <pc:sldMk cId="1866044535" sldId="340"/>
            <ac:picMk id="4" creationId="{5D9E123B-5E53-2AFF-A74C-89344B1BCDEC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51:08.141" v="307"/>
          <ac:picMkLst>
            <pc:docMk/>
            <pc:sldMk cId="1866044535" sldId="340"/>
            <ac:picMk id="7" creationId="{4DC1C726-AA56-4860-B5A8-2922847A7C5F}"/>
          </ac:picMkLst>
        </pc:picChg>
      </pc:sldChg>
      <pc:sldChg chg="addSp delSp modSp">
        <pc:chgData name="GENESIS ISABEL CALAPAQUI PORTILLA" userId="S::gicalapaqui@espe.edu.ec::5cf9098d-9cef-4576-a344-6111a9585f0f" providerId="AD" clId="Web-{C3AD8514-42F7-FEC8-2DC7-FA982B5939CA}" dt="2024-12-11T09:51:58.910" v="324" actId="1076"/>
        <pc:sldMkLst>
          <pc:docMk/>
          <pc:sldMk cId="437970516" sldId="341"/>
        </pc:sldMkLst>
        <pc:spChg chg="mod">
          <ac:chgData name="GENESIS ISABEL CALAPAQUI PORTILLA" userId="S::gicalapaqui@espe.edu.ec::5cf9098d-9cef-4576-a344-6111a9585f0f" providerId="AD" clId="Web-{C3AD8514-42F7-FEC8-2DC7-FA982B5939CA}" dt="2024-12-11T09:51:55.879" v="323" actId="14100"/>
          <ac:spMkLst>
            <pc:docMk/>
            <pc:sldMk cId="437970516" sldId="341"/>
            <ac:spMk id="3" creationId="{93B8F572-C439-414C-90FA-BE3C081E9B98}"/>
          </ac:spMkLst>
        </pc:spChg>
        <pc:picChg chg="add mod">
          <ac:chgData name="GENESIS ISABEL CALAPAQUI PORTILLA" userId="S::gicalapaqui@espe.edu.ec::5cf9098d-9cef-4576-a344-6111a9585f0f" providerId="AD" clId="Web-{C3AD8514-42F7-FEC8-2DC7-FA982B5939CA}" dt="2024-12-11T09:51:58.910" v="324" actId="1076"/>
          <ac:picMkLst>
            <pc:docMk/>
            <pc:sldMk cId="437970516" sldId="341"/>
            <ac:picMk id="4" creationId="{34BF608A-C174-4A1E-ACFD-8B14BB431290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51:43.878" v="319"/>
          <ac:picMkLst>
            <pc:docMk/>
            <pc:sldMk cId="437970516" sldId="341"/>
            <ac:picMk id="7" creationId="{175E2139-A606-40AD-914F-22E84C4B7057}"/>
          </ac:picMkLst>
        </pc:picChg>
      </pc:sldChg>
      <pc:sldChg chg="addSp delSp modSp">
        <pc:chgData name="GENESIS ISABEL CALAPAQUI PORTILLA" userId="S::gicalapaqui@espe.edu.ec::5cf9098d-9cef-4576-a344-6111a9585f0f" providerId="AD" clId="Web-{C3AD8514-42F7-FEC8-2DC7-FA982B5939CA}" dt="2024-12-11T09:52:47.867" v="341" actId="14100"/>
        <pc:sldMkLst>
          <pc:docMk/>
          <pc:sldMk cId="412810460" sldId="342"/>
        </pc:sldMkLst>
        <pc:spChg chg="mod">
          <ac:chgData name="GENESIS ISABEL CALAPAQUI PORTILLA" userId="S::gicalapaqui@espe.edu.ec::5cf9098d-9cef-4576-a344-6111a9585f0f" providerId="AD" clId="Web-{C3AD8514-42F7-FEC8-2DC7-FA982B5939CA}" dt="2024-12-11T09:52:47.867" v="341" actId="14100"/>
          <ac:spMkLst>
            <pc:docMk/>
            <pc:sldMk cId="412810460" sldId="342"/>
            <ac:spMk id="3" creationId="{93B8F572-C439-414C-90FA-BE3C081E9B98}"/>
          </ac:spMkLst>
        </pc:spChg>
        <pc:picChg chg="add mod">
          <ac:chgData name="GENESIS ISABEL CALAPAQUI PORTILLA" userId="S::gicalapaqui@espe.edu.ec::5cf9098d-9cef-4576-a344-6111a9585f0f" providerId="AD" clId="Web-{C3AD8514-42F7-FEC8-2DC7-FA982B5939CA}" dt="2024-12-11T09:52:42.851" v="340" actId="1076"/>
          <ac:picMkLst>
            <pc:docMk/>
            <pc:sldMk cId="412810460" sldId="342"/>
            <ac:picMk id="4" creationId="{3849CBD3-FBDF-507A-D671-1BB6E17B80B9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52:19.818" v="329"/>
          <ac:picMkLst>
            <pc:docMk/>
            <pc:sldMk cId="412810460" sldId="342"/>
            <ac:picMk id="7" creationId="{C48FA775-43DC-4429-AE67-DF9830A16C32}"/>
          </ac:picMkLst>
        </pc:picChg>
      </pc:sldChg>
      <pc:sldChg chg="addSp delSp modSp">
        <pc:chgData name="GENESIS ISABEL CALAPAQUI PORTILLA" userId="S::gicalapaqui@espe.edu.ec::5cf9098d-9cef-4576-a344-6111a9585f0f" providerId="AD" clId="Web-{C3AD8514-42F7-FEC8-2DC7-FA982B5939CA}" dt="2024-12-11T09:53:46.886" v="360" actId="1076"/>
        <pc:sldMkLst>
          <pc:docMk/>
          <pc:sldMk cId="2326254396" sldId="344"/>
        </pc:sldMkLst>
        <pc:spChg chg="mod">
          <ac:chgData name="GENESIS ISABEL CALAPAQUI PORTILLA" userId="S::gicalapaqui@espe.edu.ec::5cf9098d-9cef-4576-a344-6111a9585f0f" providerId="AD" clId="Web-{C3AD8514-42F7-FEC8-2DC7-FA982B5939CA}" dt="2024-12-11T09:53:42.652" v="359" actId="20577"/>
          <ac:spMkLst>
            <pc:docMk/>
            <pc:sldMk cId="2326254396" sldId="344"/>
            <ac:spMk id="3" creationId="{93B8F572-C439-414C-90FA-BE3C081E9B98}"/>
          </ac:spMkLst>
        </pc:spChg>
        <pc:picChg chg="add mod">
          <ac:chgData name="GENESIS ISABEL CALAPAQUI PORTILLA" userId="S::gicalapaqui@espe.edu.ec::5cf9098d-9cef-4576-a344-6111a9585f0f" providerId="AD" clId="Web-{C3AD8514-42F7-FEC8-2DC7-FA982B5939CA}" dt="2024-12-11T09:53:46.886" v="360" actId="1076"/>
          <ac:picMkLst>
            <pc:docMk/>
            <pc:sldMk cId="2326254396" sldId="344"/>
            <ac:picMk id="4" creationId="{5F7A476C-A649-4231-EC6B-4D5AF60D2DFD}"/>
          </ac:picMkLst>
        </pc:picChg>
        <pc:picChg chg="add del">
          <ac:chgData name="GENESIS ISABEL CALAPAQUI PORTILLA" userId="S::gicalapaqui@espe.edu.ec::5cf9098d-9cef-4576-a344-6111a9585f0f" providerId="AD" clId="Web-{C3AD8514-42F7-FEC8-2DC7-FA982B5939CA}" dt="2024-12-11T09:53:21.400" v="350"/>
          <ac:picMkLst>
            <pc:docMk/>
            <pc:sldMk cId="2326254396" sldId="344"/>
            <ac:picMk id="6" creationId="{25BA9ECD-406F-065C-19FF-737F24EF4832}"/>
          </ac:picMkLst>
        </pc:picChg>
      </pc:sldChg>
      <pc:sldChg chg="addSp delSp modSp">
        <pc:chgData name="GENESIS ISABEL CALAPAQUI PORTILLA" userId="S::gicalapaqui@espe.edu.ec::5cf9098d-9cef-4576-a344-6111a9585f0f" providerId="AD" clId="Web-{C3AD8514-42F7-FEC8-2DC7-FA982B5939CA}" dt="2024-12-11T09:54:36.359" v="368" actId="1076"/>
        <pc:sldMkLst>
          <pc:docMk/>
          <pc:sldMk cId="376911173" sldId="345"/>
        </pc:sldMkLst>
        <pc:spChg chg="mod">
          <ac:chgData name="GENESIS ISABEL CALAPAQUI PORTILLA" userId="S::gicalapaqui@espe.edu.ec::5cf9098d-9cef-4576-a344-6111a9585f0f" providerId="AD" clId="Web-{C3AD8514-42F7-FEC8-2DC7-FA982B5939CA}" dt="2024-12-11T09:54:26.108" v="365" actId="20577"/>
          <ac:spMkLst>
            <pc:docMk/>
            <pc:sldMk cId="376911173" sldId="345"/>
            <ac:spMk id="3" creationId="{93B8F572-C439-414C-90FA-BE3C081E9B98}"/>
          </ac:spMkLst>
        </pc:spChg>
        <pc:picChg chg="add mod">
          <ac:chgData name="GENESIS ISABEL CALAPAQUI PORTILLA" userId="S::gicalapaqui@espe.edu.ec::5cf9098d-9cef-4576-a344-6111a9585f0f" providerId="AD" clId="Web-{C3AD8514-42F7-FEC8-2DC7-FA982B5939CA}" dt="2024-12-11T09:54:36.359" v="368" actId="1076"/>
          <ac:picMkLst>
            <pc:docMk/>
            <pc:sldMk cId="376911173" sldId="345"/>
            <ac:picMk id="4" creationId="{333DBA3B-A9D2-50F2-EA1E-3211971E2C3D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54:31.811" v="366"/>
          <ac:picMkLst>
            <pc:docMk/>
            <pc:sldMk cId="376911173" sldId="345"/>
            <ac:picMk id="6" creationId="{8E8C335C-7615-4F9E-DD6D-D56355D6AA91}"/>
          </ac:picMkLst>
        </pc:picChg>
      </pc:sldChg>
      <pc:sldChg chg="addSp delSp modSp">
        <pc:chgData name="GENESIS ISABEL CALAPAQUI PORTILLA" userId="S::gicalapaqui@espe.edu.ec::5cf9098d-9cef-4576-a344-6111a9585f0f" providerId="AD" clId="Web-{C3AD8514-42F7-FEC8-2DC7-FA982B5939CA}" dt="2024-12-11T09:55:11.924" v="378" actId="1076"/>
        <pc:sldMkLst>
          <pc:docMk/>
          <pc:sldMk cId="2478630053" sldId="346"/>
        </pc:sldMkLst>
        <pc:spChg chg="mod">
          <ac:chgData name="GENESIS ISABEL CALAPAQUI PORTILLA" userId="S::gicalapaqui@espe.edu.ec::5cf9098d-9cef-4576-a344-6111a9585f0f" providerId="AD" clId="Web-{C3AD8514-42F7-FEC8-2DC7-FA982B5939CA}" dt="2024-12-11T09:54:59.751" v="372" actId="20577"/>
          <ac:spMkLst>
            <pc:docMk/>
            <pc:sldMk cId="2478630053" sldId="346"/>
            <ac:spMk id="3" creationId="{93B8F572-C439-414C-90FA-BE3C081E9B98}"/>
          </ac:spMkLst>
        </pc:spChg>
        <pc:picChg chg="add mod">
          <ac:chgData name="GENESIS ISABEL CALAPAQUI PORTILLA" userId="S::gicalapaqui@espe.edu.ec::5cf9098d-9cef-4576-a344-6111a9585f0f" providerId="AD" clId="Web-{C3AD8514-42F7-FEC8-2DC7-FA982B5939CA}" dt="2024-12-11T09:55:11.924" v="378" actId="1076"/>
          <ac:picMkLst>
            <pc:docMk/>
            <pc:sldMk cId="2478630053" sldId="346"/>
            <ac:picMk id="4" creationId="{62931A3B-2443-F1E4-72C8-EEAAD7476AA7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55:00.657" v="373"/>
          <ac:picMkLst>
            <pc:docMk/>
            <pc:sldMk cId="2478630053" sldId="346"/>
            <ac:picMk id="9" creationId="{C09D1220-FE07-1D54-64E6-A9537BB45D15}"/>
          </ac:picMkLst>
        </pc:picChg>
      </pc:sldChg>
      <pc:sldChg chg="addSp delSp modSp">
        <pc:chgData name="GENESIS ISABEL CALAPAQUI PORTILLA" userId="S::gicalapaqui@espe.edu.ec::5cf9098d-9cef-4576-a344-6111a9585f0f" providerId="AD" clId="Web-{C3AD8514-42F7-FEC8-2DC7-FA982B5939CA}" dt="2024-12-11T09:55:50.442" v="390" actId="1076"/>
        <pc:sldMkLst>
          <pc:docMk/>
          <pc:sldMk cId="3310875422" sldId="347"/>
        </pc:sldMkLst>
        <pc:spChg chg="mod">
          <ac:chgData name="GENESIS ISABEL CALAPAQUI PORTILLA" userId="S::gicalapaqui@espe.edu.ec::5cf9098d-9cef-4576-a344-6111a9585f0f" providerId="AD" clId="Web-{C3AD8514-42F7-FEC8-2DC7-FA982B5939CA}" dt="2024-12-11T09:55:35.035" v="382" actId="20577"/>
          <ac:spMkLst>
            <pc:docMk/>
            <pc:sldMk cId="3310875422" sldId="347"/>
            <ac:spMk id="3" creationId="{93B8F572-C439-414C-90FA-BE3C081E9B98}"/>
          </ac:spMkLst>
        </pc:spChg>
        <pc:picChg chg="add mod">
          <ac:chgData name="GENESIS ISABEL CALAPAQUI PORTILLA" userId="S::gicalapaqui@espe.edu.ec::5cf9098d-9cef-4576-a344-6111a9585f0f" providerId="AD" clId="Web-{C3AD8514-42F7-FEC8-2DC7-FA982B5939CA}" dt="2024-12-11T09:55:50.442" v="390" actId="1076"/>
          <ac:picMkLst>
            <pc:docMk/>
            <pc:sldMk cId="3310875422" sldId="347"/>
            <ac:picMk id="4" creationId="{45D2C629-1AAC-CCCB-6668-9BBC850F3F86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55:35.972" v="383"/>
          <ac:picMkLst>
            <pc:docMk/>
            <pc:sldMk cId="3310875422" sldId="347"/>
            <ac:picMk id="9" creationId="{D9DF4C2A-32A7-5762-2B22-FFCA98F570D4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55:38.050" v="384"/>
          <ac:picMkLst>
            <pc:docMk/>
            <pc:sldMk cId="3310875422" sldId="347"/>
            <ac:picMk id="11" creationId="{3CA02E5F-87CC-C94C-28BA-B77D4806F047}"/>
          </ac:picMkLst>
        </pc:picChg>
      </pc:sldChg>
      <pc:sldChg chg="addSp delSp modSp">
        <pc:chgData name="GENESIS ISABEL CALAPAQUI PORTILLA" userId="S::gicalapaqui@espe.edu.ec::5cf9098d-9cef-4576-a344-6111a9585f0f" providerId="AD" clId="Web-{C3AD8514-42F7-FEC8-2DC7-FA982B5939CA}" dt="2024-12-11T09:56:31.929" v="404" actId="1076"/>
        <pc:sldMkLst>
          <pc:docMk/>
          <pc:sldMk cId="3802611624" sldId="350"/>
        </pc:sldMkLst>
        <pc:spChg chg="mod">
          <ac:chgData name="GENESIS ISABEL CALAPAQUI PORTILLA" userId="S::gicalapaqui@espe.edu.ec::5cf9098d-9cef-4576-a344-6111a9585f0f" providerId="AD" clId="Web-{C3AD8514-42F7-FEC8-2DC7-FA982B5939CA}" dt="2024-12-11T09:56:10.397" v="394" actId="20577"/>
          <ac:spMkLst>
            <pc:docMk/>
            <pc:sldMk cId="3802611624" sldId="350"/>
            <ac:spMk id="3" creationId="{93B8F572-C439-414C-90FA-BE3C081E9B98}"/>
          </ac:spMkLst>
        </pc:spChg>
        <pc:picChg chg="add mod">
          <ac:chgData name="GENESIS ISABEL CALAPAQUI PORTILLA" userId="S::gicalapaqui@espe.edu.ec::5cf9098d-9cef-4576-a344-6111a9585f0f" providerId="AD" clId="Web-{C3AD8514-42F7-FEC8-2DC7-FA982B5939CA}" dt="2024-12-11T09:56:31.929" v="404" actId="1076"/>
          <ac:picMkLst>
            <pc:docMk/>
            <pc:sldMk cId="3802611624" sldId="350"/>
            <ac:picMk id="4" creationId="{9B7E0758-585A-4C08-DB1E-E0C736286708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56:11.162" v="395"/>
          <ac:picMkLst>
            <pc:docMk/>
            <pc:sldMk cId="3802611624" sldId="350"/>
            <ac:picMk id="9" creationId="{5CAC24DD-C575-4A26-88ED-D978DB0948D5}"/>
          </ac:picMkLst>
        </pc:picChg>
      </pc:sldChg>
      <pc:sldChg chg="modSp">
        <pc:chgData name="GENESIS ISABEL CALAPAQUI PORTILLA" userId="S::gicalapaqui@espe.edu.ec::5cf9098d-9cef-4576-a344-6111a9585f0f" providerId="AD" clId="Web-{C3AD8514-42F7-FEC8-2DC7-FA982B5939CA}" dt="2024-12-11T09:33:42.297" v="139" actId="20577"/>
        <pc:sldMkLst>
          <pc:docMk/>
          <pc:sldMk cId="141034882" sldId="360"/>
        </pc:sldMkLst>
        <pc:spChg chg="mod">
          <ac:chgData name="GENESIS ISABEL CALAPAQUI PORTILLA" userId="S::gicalapaqui@espe.edu.ec::5cf9098d-9cef-4576-a344-6111a9585f0f" providerId="AD" clId="Web-{C3AD8514-42F7-FEC8-2DC7-FA982B5939CA}" dt="2024-12-11T09:33:42.297" v="139" actId="20577"/>
          <ac:spMkLst>
            <pc:docMk/>
            <pc:sldMk cId="141034882" sldId="360"/>
            <ac:spMk id="5" creationId="{EFCE21EE-10DC-4503-9FD7-8D2960C780CB}"/>
          </ac:spMkLst>
        </pc:spChg>
      </pc:sldChg>
      <pc:sldChg chg="addSp delSp modSp">
        <pc:chgData name="GENESIS ISABEL CALAPAQUI PORTILLA" userId="S::gicalapaqui@espe.edu.ec::5cf9098d-9cef-4576-a344-6111a9585f0f" providerId="AD" clId="Web-{C3AD8514-42F7-FEC8-2DC7-FA982B5939CA}" dt="2024-12-11T09:23:14.861" v="4" actId="14100"/>
        <pc:sldMkLst>
          <pc:docMk/>
          <pc:sldMk cId="278960470" sldId="380"/>
        </pc:sldMkLst>
        <pc:picChg chg="add mod">
          <ac:chgData name="GENESIS ISABEL CALAPAQUI PORTILLA" userId="S::gicalapaqui@espe.edu.ec::5cf9098d-9cef-4576-a344-6111a9585f0f" providerId="AD" clId="Web-{C3AD8514-42F7-FEC8-2DC7-FA982B5939CA}" dt="2024-12-11T09:23:14.861" v="4" actId="14100"/>
          <ac:picMkLst>
            <pc:docMk/>
            <pc:sldMk cId="278960470" sldId="380"/>
            <ac:picMk id="3" creationId="{1A65891B-C121-C8A8-EBC4-66EF3BEDE601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23:07.720" v="0"/>
          <ac:picMkLst>
            <pc:docMk/>
            <pc:sldMk cId="278960470" sldId="380"/>
            <ac:picMk id="4" creationId="{9AEB4F28-18D3-E6D1-7AEB-CC6A11C16A0B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23:09.251" v="1"/>
          <ac:picMkLst>
            <pc:docMk/>
            <pc:sldMk cId="278960470" sldId="380"/>
            <ac:picMk id="7" creationId="{E00715D4-8744-935E-B42F-CD486BF8C711}"/>
          </ac:picMkLst>
        </pc:picChg>
      </pc:sldChg>
      <pc:sldChg chg="addSp delSp modSp">
        <pc:chgData name="GENESIS ISABEL CALAPAQUI PORTILLA" userId="S::gicalapaqui@espe.edu.ec::5cf9098d-9cef-4576-a344-6111a9585f0f" providerId="AD" clId="Web-{C3AD8514-42F7-FEC8-2DC7-FA982B5939CA}" dt="2024-12-11T09:24:39.601" v="24" actId="20577"/>
        <pc:sldMkLst>
          <pc:docMk/>
          <pc:sldMk cId="2247966254" sldId="381"/>
        </pc:sldMkLst>
        <pc:spChg chg="mod">
          <ac:chgData name="GENESIS ISABEL CALAPAQUI PORTILLA" userId="S::gicalapaqui@espe.edu.ec::5cf9098d-9cef-4576-a344-6111a9585f0f" providerId="AD" clId="Web-{C3AD8514-42F7-FEC8-2DC7-FA982B5939CA}" dt="2024-12-11T09:24:39.601" v="24" actId="20577"/>
          <ac:spMkLst>
            <pc:docMk/>
            <pc:sldMk cId="2247966254" sldId="381"/>
            <ac:spMk id="6" creationId="{559BE94F-2D0C-0AD9-F01E-B29BFE134216}"/>
          </ac:spMkLst>
        </pc:spChg>
        <pc:picChg chg="del">
          <ac:chgData name="GENESIS ISABEL CALAPAQUI PORTILLA" userId="S::gicalapaqui@espe.edu.ec::5cf9098d-9cef-4576-a344-6111a9585f0f" providerId="AD" clId="Web-{C3AD8514-42F7-FEC8-2DC7-FA982B5939CA}" dt="2024-12-11T09:23:44.128" v="5"/>
          <ac:picMkLst>
            <pc:docMk/>
            <pc:sldMk cId="2247966254" sldId="381"/>
            <ac:picMk id="3" creationId="{2035813E-3359-C776-D024-9135C1F2C27F}"/>
          </ac:picMkLst>
        </pc:picChg>
        <pc:picChg chg="add mod">
          <ac:chgData name="GENESIS ISABEL CALAPAQUI PORTILLA" userId="S::gicalapaqui@espe.edu.ec::5cf9098d-9cef-4576-a344-6111a9585f0f" providerId="AD" clId="Web-{C3AD8514-42F7-FEC8-2DC7-FA982B5939CA}" dt="2024-12-11T09:24:13.724" v="17" actId="1076"/>
          <ac:picMkLst>
            <pc:docMk/>
            <pc:sldMk cId="2247966254" sldId="381"/>
            <ac:picMk id="4" creationId="{209AA764-DF6F-8352-A9AB-7D77AB42C36E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23:45.644" v="6"/>
          <ac:picMkLst>
            <pc:docMk/>
            <pc:sldMk cId="2247966254" sldId="381"/>
            <ac:picMk id="8" creationId="{F7C883ED-0808-4B7C-A729-2034BF33EA9F}"/>
          </ac:picMkLst>
        </pc:picChg>
      </pc:sldChg>
      <pc:sldChg chg="addSp delSp modSp">
        <pc:chgData name="GENESIS ISABEL CALAPAQUI PORTILLA" userId="S::gicalapaqui@espe.edu.ec::5cf9098d-9cef-4576-a344-6111a9585f0f" providerId="AD" clId="Web-{C3AD8514-42F7-FEC8-2DC7-FA982B5939CA}" dt="2024-12-11T09:30:31.501" v="132" actId="1076"/>
        <pc:sldMkLst>
          <pc:docMk/>
          <pc:sldMk cId="2756267404" sldId="383"/>
        </pc:sldMkLst>
        <pc:picChg chg="add mod">
          <ac:chgData name="GENESIS ISABEL CALAPAQUI PORTILLA" userId="S::gicalapaqui@espe.edu.ec::5cf9098d-9cef-4576-a344-6111a9585f0f" providerId="AD" clId="Web-{C3AD8514-42F7-FEC8-2DC7-FA982B5939CA}" dt="2024-12-11T09:30:23.360" v="127" actId="1076"/>
          <ac:picMkLst>
            <pc:docMk/>
            <pc:sldMk cId="2756267404" sldId="383"/>
            <ac:picMk id="3" creationId="{7A3437F9-AB22-ECBA-7BD3-4E67BCFC9639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29:09.808" v="111"/>
          <ac:picMkLst>
            <pc:docMk/>
            <pc:sldMk cId="2756267404" sldId="383"/>
            <ac:picMk id="4" creationId="{8DC6BD46-DCB0-E964-AC47-F62167DA815E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29:22.387" v="115"/>
          <ac:picMkLst>
            <pc:docMk/>
            <pc:sldMk cId="2756267404" sldId="383"/>
            <ac:picMk id="7" creationId="{A2729F9C-27CA-9727-4916-D1D2DCB51072}"/>
          </ac:picMkLst>
        </pc:picChg>
        <pc:picChg chg="add mod">
          <ac:chgData name="GENESIS ISABEL CALAPAQUI PORTILLA" userId="S::gicalapaqui@espe.edu.ec::5cf9098d-9cef-4576-a344-6111a9585f0f" providerId="AD" clId="Web-{C3AD8514-42F7-FEC8-2DC7-FA982B5939CA}" dt="2024-12-11T09:30:24.907" v="128" actId="1076"/>
          <ac:picMkLst>
            <pc:docMk/>
            <pc:sldMk cId="2756267404" sldId="383"/>
            <ac:picMk id="8" creationId="{99EE510D-73A9-4150-E1BF-A9C39F12A7F8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29:39.122" v="118"/>
          <ac:picMkLst>
            <pc:docMk/>
            <pc:sldMk cId="2756267404" sldId="383"/>
            <ac:picMk id="9" creationId="{A7F15E3F-10F1-50C6-4566-D473F33FBA84}"/>
          </ac:picMkLst>
        </pc:picChg>
        <pc:picChg chg="add mod">
          <ac:chgData name="GENESIS ISABEL CALAPAQUI PORTILLA" userId="S::gicalapaqui@espe.edu.ec::5cf9098d-9cef-4576-a344-6111a9585f0f" providerId="AD" clId="Web-{C3AD8514-42F7-FEC8-2DC7-FA982B5939CA}" dt="2024-12-11T09:30:31.501" v="132" actId="1076"/>
          <ac:picMkLst>
            <pc:docMk/>
            <pc:sldMk cId="2756267404" sldId="383"/>
            <ac:picMk id="10" creationId="{BA67BC01-1B6D-7C35-D0DA-4D481305022F}"/>
          </ac:picMkLst>
        </pc:picChg>
      </pc:sldChg>
      <pc:sldChg chg="addSp delSp modSp add replId">
        <pc:chgData name="GENESIS ISABEL CALAPAQUI PORTILLA" userId="S::gicalapaqui@espe.edu.ec::5cf9098d-9cef-4576-a344-6111a9585f0f" providerId="AD" clId="Web-{C3AD8514-42F7-FEC8-2DC7-FA982B5939CA}" dt="2024-12-11T09:25:28.652" v="40" actId="1076"/>
        <pc:sldMkLst>
          <pc:docMk/>
          <pc:sldMk cId="1660950808" sldId="384"/>
        </pc:sldMkLst>
        <pc:spChg chg="mod">
          <ac:chgData name="GENESIS ISABEL CALAPAQUI PORTILLA" userId="S::gicalapaqui@espe.edu.ec::5cf9098d-9cef-4576-a344-6111a9585f0f" providerId="AD" clId="Web-{C3AD8514-42F7-FEC8-2DC7-FA982B5939CA}" dt="2024-12-11T09:25:06.822" v="33" actId="20577"/>
          <ac:spMkLst>
            <pc:docMk/>
            <pc:sldMk cId="1660950808" sldId="384"/>
            <ac:spMk id="6" creationId="{559BE94F-2D0C-0AD9-F01E-B29BFE134216}"/>
          </ac:spMkLst>
        </pc:spChg>
        <pc:picChg chg="add mod">
          <ac:chgData name="GENESIS ISABEL CALAPAQUI PORTILLA" userId="S::gicalapaqui@espe.edu.ec::5cf9098d-9cef-4576-a344-6111a9585f0f" providerId="AD" clId="Web-{C3AD8514-42F7-FEC8-2DC7-FA982B5939CA}" dt="2024-12-11T09:25:28.652" v="40" actId="1076"/>
          <ac:picMkLst>
            <pc:docMk/>
            <pc:sldMk cId="1660950808" sldId="384"/>
            <ac:picMk id="3" creationId="{DC65CD33-0E1C-0BA5-ED52-FB2673CDE3F5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25:11.463" v="34"/>
          <ac:picMkLst>
            <pc:docMk/>
            <pc:sldMk cId="1660950808" sldId="384"/>
            <ac:picMk id="4" creationId="{209AA764-DF6F-8352-A9AB-7D77AB42C36E}"/>
          </ac:picMkLst>
        </pc:picChg>
      </pc:sldChg>
      <pc:sldChg chg="addSp delSp modSp add replId">
        <pc:chgData name="GENESIS ISABEL CALAPAQUI PORTILLA" userId="S::gicalapaqui@espe.edu.ec::5cf9098d-9cef-4576-a344-6111a9585f0f" providerId="AD" clId="Web-{C3AD8514-42F7-FEC8-2DC7-FA982B5939CA}" dt="2024-12-11T09:26:46.688" v="53" actId="1076"/>
        <pc:sldMkLst>
          <pc:docMk/>
          <pc:sldMk cId="883429702" sldId="385"/>
        </pc:sldMkLst>
        <pc:spChg chg="mod">
          <ac:chgData name="GENESIS ISABEL CALAPAQUI PORTILLA" userId="S::gicalapaqui@espe.edu.ec::5cf9098d-9cef-4576-a344-6111a9585f0f" providerId="AD" clId="Web-{C3AD8514-42F7-FEC8-2DC7-FA982B5939CA}" dt="2024-12-11T09:26:22.718" v="46" actId="20577"/>
          <ac:spMkLst>
            <pc:docMk/>
            <pc:sldMk cId="883429702" sldId="385"/>
            <ac:spMk id="6" creationId="{559BE94F-2D0C-0AD9-F01E-B29BFE134216}"/>
          </ac:spMkLst>
        </pc:spChg>
        <pc:picChg chg="del">
          <ac:chgData name="GENESIS ISABEL CALAPAQUI PORTILLA" userId="S::gicalapaqui@espe.edu.ec::5cf9098d-9cef-4576-a344-6111a9585f0f" providerId="AD" clId="Web-{C3AD8514-42F7-FEC8-2DC7-FA982B5939CA}" dt="2024-12-11T09:26:14.858" v="44"/>
          <ac:picMkLst>
            <pc:docMk/>
            <pc:sldMk cId="883429702" sldId="385"/>
            <ac:picMk id="3" creationId="{DC65CD33-0E1C-0BA5-ED52-FB2673CDE3F5}"/>
          </ac:picMkLst>
        </pc:picChg>
        <pc:picChg chg="add mod">
          <ac:chgData name="GENESIS ISABEL CALAPAQUI PORTILLA" userId="S::gicalapaqui@espe.edu.ec::5cf9098d-9cef-4576-a344-6111a9585f0f" providerId="AD" clId="Web-{C3AD8514-42F7-FEC8-2DC7-FA982B5939CA}" dt="2024-12-11T09:26:46.688" v="53" actId="1076"/>
          <ac:picMkLst>
            <pc:docMk/>
            <pc:sldMk cId="883429702" sldId="385"/>
            <ac:picMk id="4" creationId="{C661A04E-1F8E-DAFC-EC6A-4F4D2C26354F}"/>
          </ac:picMkLst>
        </pc:picChg>
      </pc:sldChg>
      <pc:sldChg chg="addSp delSp modSp add replId">
        <pc:chgData name="GENESIS ISABEL CALAPAQUI PORTILLA" userId="S::gicalapaqui@espe.edu.ec::5cf9098d-9cef-4576-a344-6111a9585f0f" providerId="AD" clId="Web-{C3AD8514-42F7-FEC8-2DC7-FA982B5939CA}" dt="2024-12-11T09:27:56.615" v="81" actId="1076"/>
        <pc:sldMkLst>
          <pc:docMk/>
          <pc:sldMk cId="2970369762" sldId="386"/>
        </pc:sldMkLst>
        <pc:spChg chg="mod">
          <ac:chgData name="GENESIS ISABEL CALAPAQUI PORTILLA" userId="S::gicalapaqui@espe.edu.ec::5cf9098d-9cef-4576-a344-6111a9585f0f" providerId="AD" clId="Web-{C3AD8514-42F7-FEC8-2DC7-FA982B5939CA}" dt="2024-12-11T09:27:41.880" v="76" actId="20577"/>
          <ac:spMkLst>
            <pc:docMk/>
            <pc:sldMk cId="2970369762" sldId="386"/>
            <ac:spMk id="6" creationId="{559BE94F-2D0C-0AD9-F01E-B29BFE134216}"/>
          </ac:spMkLst>
        </pc:spChg>
        <pc:picChg chg="add mod">
          <ac:chgData name="GENESIS ISABEL CALAPAQUI PORTILLA" userId="S::gicalapaqui@espe.edu.ec::5cf9098d-9cef-4576-a344-6111a9585f0f" providerId="AD" clId="Web-{C3AD8514-42F7-FEC8-2DC7-FA982B5939CA}" dt="2024-12-11T09:27:46.489" v="79" actId="1076"/>
          <ac:picMkLst>
            <pc:docMk/>
            <pc:sldMk cId="2970369762" sldId="386"/>
            <ac:picMk id="3" creationId="{6238B688-BF1F-E33F-0036-78DA618EA535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27:42.536" v="77"/>
          <ac:picMkLst>
            <pc:docMk/>
            <pc:sldMk cId="2970369762" sldId="386"/>
            <ac:picMk id="4" creationId="{C661A04E-1F8E-DAFC-EC6A-4F4D2C26354F}"/>
          </ac:picMkLst>
        </pc:picChg>
        <pc:picChg chg="add mod">
          <ac:chgData name="GENESIS ISABEL CALAPAQUI PORTILLA" userId="S::gicalapaqui@espe.edu.ec::5cf9098d-9cef-4576-a344-6111a9585f0f" providerId="AD" clId="Web-{C3AD8514-42F7-FEC8-2DC7-FA982B5939CA}" dt="2024-12-11T09:27:56.615" v="81" actId="1076"/>
          <ac:picMkLst>
            <pc:docMk/>
            <pc:sldMk cId="2970369762" sldId="386"/>
            <ac:picMk id="7" creationId="{BBEFAB42-4D30-F586-625E-FE5C4ACBA9AC}"/>
          </ac:picMkLst>
        </pc:picChg>
      </pc:sldChg>
      <pc:sldChg chg="addSp delSp modSp add replId">
        <pc:chgData name="GENESIS ISABEL CALAPAQUI PORTILLA" userId="S::gicalapaqui@espe.edu.ec::5cf9098d-9cef-4576-a344-6111a9585f0f" providerId="AD" clId="Web-{C3AD8514-42F7-FEC8-2DC7-FA982B5939CA}" dt="2024-12-11T09:28:43.900" v="110" actId="1076"/>
        <pc:sldMkLst>
          <pc:docMk/>
          <pc:sldMk cId="4003608425" sldId="387"/>
        </pc:sldMkLst>
        <pc:spChg chg="mod">
          <ac:chgData name="GENESIS ISABEL CALAPAQUI PORTILLA" userId="S::gicalapaqui@espe.edu.ec::5cf9098d-9cef-4576-a344-6111a9585f0f" providerId="AD" clId="Web-{C3AD8514-42F7-FEC8-2DC7-FA982B5939CA}" dt="2024-12-11T09:28:31.993" v="104" actId="20577"/>
          <ac:spMkLst>
            <pc:docMk/>
            <pc:sldMk cId="4003608425" sldId="387"/>
            <ac:spMk id="6" creationId="{559BE94F-2D0C-0AD9-F01E-B29BFE134216}"/>
          </ac:spMkLst>
        </pc:spChg>
        <pc:picChg chg="del">
          <ac:chgData name="GENESIS ISABEL CALAPAQUI PORTILLA" userId="S::gicalapaqui@espe.edu.ec::5cf9098d-9cef-4576-a344-6111a9585f0f" providerId="AD" clId="Web-{C3AD8514-42F7-FEC8-2DC7-FA982B5939CA}" dt="2024-12-11T09:28:33.508" v="105"/>
          <ac:picMkLst>
            <pc:docMk/>
            <pc:sldMk cId="4003608425" sldId="387"/>
            <ac:picMk id="3" creationId="{6238B688-BF1F-E33F-0036-78DA618EA535}"/>
          </ac:picMkLst>
        </pc:picChg>
        <pc:picChg chg="add mod">
          <ac:chgData name="GENESIS ISABEL CALAPAQUI PORTILLA" userId="S::gicalapaqui@espe.edu.ec::5cf9098d-9cef-4576-a344-6111a9585f0f" providerId="AD" clId="Web-{C3AD8514-42F7-FEC8-2DC7-FA982B5939CA}" dt="2024-12-11T09:28:43.900" v="110" actId="1076"/>
          <ac:picMkLst>
            <pc:docMk/>
            <pc:sldMk cId="4003608425" sldId="387"/>
            <ac:picMk id="4" creationId="{1FF48D34-2856-949E-FEA3-CB22B5FD42B7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28:35.149" v="106"/>
          <ac:picMkLst>
            <pc:docMk/>
            <pc:sldMk cId="4003608425" sldId="387"/>
            <ac:picMk id="7" creationId="{BBEFAB42-4D30-F586-625E-FE5C4ACBA9AC}"/>
          </ac:picMkLst>
        </pc:picChg>
      </pc:sldChg>
      <pc:sldChg chg="addSp delSp modSp add replId">
        <pc:chgData name="GENESIS ISABEL CALAPAQUI PORTILLA" userId="S::gicalapaqui@espe.edu.ec::5cf9098d-9cef-4576-a344-6111a9585f0f" providerId="AD" clId="Web-{C3AD8514-42F7-FEC8-2DC7-FA982B5939CA}" dt="2024-12-11T09:40:20.388" v="194" actId="1076"/>
        <pc:sldMkLst>
          <pc:docMk/>
          <pc:sldMk cId="296549277" sldId="388"/>
        </pc:sldMkLst>
        <pc:spChg chg="mod">
          <ac:chgData name="GENESIS ISABEL CALAPAQUI PORTILLA" userId="S::gicalapaqui@espe.edu.ec::5cf9098d-9cef-4576-a344-6111a9585f0f" providerId="AD" clId="Web-{C3AD8514-42F7-FEC8-2DC7-FA982B5939CA}" dt="2024-12-11T09:40:15.387" v="191" actId="20577"/>
          <ac:spMkLst>
            <pc:docMk/>
            <pc:sldMk cId="296549277" sldId="388"/>
            <ac:spMk id="3" creationId="{93B8F572-C439-414C-90FA-BE3C081E9B98}"/>
          </ac:spMkLst>
        </pc:spChg>
        <pc:picChg chg="del">
          <ac:chgData name="GENESIS ISABEL CALAPAQUI PORTILLA" userId="S::gicalapaqui@espe.edu.ec::5cf9098d-9cef-4576-a344-6111a9585f0f" providerId="AD" clId="Web-{C3AD8514-42F7-FEC8-2DC7-FA982B5939CA}" dt="2024-12-11T09:40:16.309" v="192"/>
          <ac:picMkLst>
            <pc:docMk/>
            <pc:sldMk cId="296549277" sldId="388"/>
            <ac:picMk id="4" creationId="{61540D29-0408-B3E4-2A7A-D91DA0322ACC}"/>
          </ac:picMkLst>
        </pc:picChg>
        <pc:picChg chg="add mod">
          <ac:chgData name="GENESIS ISABEL CALAPAQUI PORTILLA" userId="S::gicalapaqui@espe.edu.ec::5cf9098d-9cef-4576-a344-6111a9585f0f" providerId="AD" clId="Web-{C3AD8514-42F7-FEC8-2DC7-FA982B5939CA}" dt="2024-12-11T09:40:20.388" v="194" actId="1076"/>
          <ac:picMkLst>
            <pc:docMk/>
            <pc:sldMk cId="296549277" sldId="388"/>
            <ac:picMk id="6" creationId="{DC766466-87DE-795B-3556-A05F61A1227F}"/>
          </ac:picMkLst>
        </pc:picChg>
      </pc:sldChg>
      <pc:sldChg chg="add del replId">
        <pc:chgData name="GENESIS ISABEL CALAPAQUI PORTILLA" userId="S::gicalapaqui@espe.edu.ec::5cf9098d-9cef-4576-a344-6111a9585f0f" providerId="AD" clId="Web-{C3AD8514-42F7-FEC8-2DC7-FA982B5939CA}" dt="2024-12-11T09:38:34.302" v="166"/>
        <pc:sldMkLst>
          <pc:docMk/>
          <pc:sldMk cId="2093400676" sldId="388"/>
        </pc:sldMkLst>
      </pc:sldChg>
      <pc:sldChg chg="add replId">
        <pc:chgData name="GENESIS ISABEL CALAPAQUI PORTILLA" userId="S::gicalapaqui@espe.edu.ec::5cf9098d-9cef-4576-a344-6111a9585f0f" providerId="AD" clId="Web-{C3AD8514-42F7-FEC8-2DC7-FA982B5939CA}" dt="2024-12-11T09:39:52.261" v="185"/>
        <pc:sldMkLst>
          <pc:docMk/>
          <pc:sldMk cId="3697253012" sldId="389"/>
        </pc:sldMkLst>
      </pc:sldChg>
      <pc:sldChg chg="addSp delSp modSp add replId">
        <pc:chgData name="GENESIS ISABEL CALAPAQUI PORTILLA" userId="S::gicalapaqui@espe.edu.ec::5cf9098d-9cef-4576-a344-6111a9585f0f" providerId="AD" clId="Web-{C3AD8514-42F7-FEC8-2DC7-FA982B5939CA}" dt="2024-12-11T09:45:10.408" v="258" actId="1076"/>
        <pc:sldMkLst>
          <pc:docMk/>
          <pc:sldMk cId="996485114" sldId="390"/>
        </pc:sldMkLst>
        <pc:spChg chg="mod">
          <ac:chgData name="GENESIS ISABEL CALAPAQUI PORTILLA" userId="S::gicalapaqui@espe.edu.ec::5cf9098d-9cef-4576-a344-6111a9585f0f" providerId="AD" clId="Web-{C3AD8514-42F7-FEC8-2DC7-FA982B5939CA}" dt="2024-12-11T09:44:59.095" v="251" actId="20577"/>
          <ac:spMkLst>
            <pc:docMk/>
            <pc:sldMk cId="996485114" sldId="390"/>
            <ac:spMk id="3" creationId="{93B8F572-C439-414C-90FA-BE3C081E9B98}"/>
          </ac:spMkLst>
        </pc:spChg>
        <pc:picChg chg="del">
          <ac:chgData name="GENESIS ISABEL CALAPAQUI PORTILLA" userId="S::gicalapaqui@espe.edu.ec::5cf9098d-9cef-4576-a344-6111a9585f0f" providerId="AD" clId="Web-{C3AD8514-42F7-FEC8-2DC7-FA982B5939CA}" dt="2024-12-11T09:44:59.986" v="252"/>
          <ac:picMkLst>
            <pc:docMk/>
            <pc:sldMk cId="996485114" sldId="390"/>
            <ac:picMk id="4" creationId="{1AD03FFD-B24B-58B6-2331-A6F1520BC04D}"/>
          </ac:picMkLst>
        </pc:picChg>
        <pc:picChg chg="add mod">
          <ac:chgData name="GENESIS ISABEL CALAPAQUI PORTILLA" userId="S::gicalapaqui@espe.edu.ec::5cf9098d-9cef-4576-a344-6111a9585f0f" providerId="AD" clId="Web-{C3AD8514-42F7-FEC8-2DC7-FA982B5939CA}" dt="2024-12-11T09:45:10.408" v="258" actId="1076"/>
          <ac:picMkLst>
            <pc:docMk/>
            <pc:sldMk cId="996485114" sldId="390"/>
            <ac:picMk id="6" creationId="{B52F5983-C77B-11DC-85D4-E6A14575A7E9}"/>
          </ac:picMkLst>
        </pc:picChg>
      </pc:sldChg>
      <pc:sldChg chg="addSp delSp modSp add replId">
        <pc:chgData name="GENESIS ISABEL CALAPAQUI PORTILLA" userId="S::gicalapaqui@espe.edu.ec::5cf9098d-9cef-4576-a344-6111a9585f0f" providerId="AD" clId="Web-{C3AD8514-42F7-FEC8-2DC7-FA982B5939CA}" dt="2024-12-11T09:45:58.740" v="268" actId="1076"/>
        <pc:sldMkLst>
          <pc:docMk/>
          <pc:sldMk cId="2665425969" sldId="391"/>
        </pc:sldMkLst>
        <pc:spChg chg="mod">
          <ac:chgData name="GENESIS ISABEL CALAPAQUI PORTILLA" userId="S::gicalapaqui@espe.edu.ec::5cf9098d-9cef-4576-a344-6111a9585f0f" providerId="AD" clId="Web-{C3AD8514-42F7-FEC8-2DC7-FA982B5939CA}" dt="2024-12-11T09:45:50.864" v="263" actId="20577"/>
          <ac:spMkLst>
            <pc:docMk/>
            <pc:sldMk cId="2665425969" sldId="391"/>
            <ac:spMk id="3" creationId="{93B8F572-C439-414C-90FA-BE3C081E9B98}"/>
          </ac:spMkLst>
        </pc:spChg>
        <pc:picChg chg="del">
          <ac:chgData name="GENESIS ISABEL CALAPAQUI PORTILLA" userId="S::gicalapaqui@espe.edu.ec::5cf9098d-9cef-4576-a344-6111a9585f0f" providerId="AD" clId="Web-{C3AD8514-42F7-FEC8-2DC7-FA982B5939CA}" dt="2024-12-11T09:45:51.708" v="264"/>
          <ac:picMkLst>
            <pc:docMk/>
            <pc:sldMk cId="2665425969" sldId="391"/>
            <ac:picMk id="4" creationId="{1AD03FFD-B24B-58B6-2331-A6F1520BC04D}"/>
          </ac:picMkLst>
        </pc:picChg>
        <pc:picChg chg="add mod">
          <ac:chgData name="GENESIS ISABEL CALAPAQUI PORTILLA" userId="S::gicalapaqui@espe.edu.ec::5cf9098d-9cef-4576-a344-6111a9585f0f" providerId="AD" clId="Web-{C3AD8514-42F7-FEC8-2DC7-FA982B5939CA}" dt="2024-12-11T09:45:58.740" v="268" actId="1076"/>
          <ac:picMkLst>
            <pc:docMk/>
            <pc:sldMk cId="2665425969" sldId="391"/>
            <ac:picMk id="6" creationId="{50104DFB-8ABB-65F4-5DD0-88284AE1119D}"/>
          </ac:picMkLst>
        </pc:picChg>
      </pc:sldChg>
      <pc:sldChg chg="addSp delSp modSp add replId">
        <pc:chgData name="GENESIS ISABEL CALAPAQUI PORTILLA" userId="S::gicalapaqui@espe.edu.ec::5cf9098d-9cef-4576-a344-6111a9585f0f" providerId="AD" clId="Web-{C3AD8514-42F7-FEC8-2DC7-FA982B5939CA}" dt="2024-12-11T09:57:22.542" v="414" actId="1076"/>
        <pc:sldMkLst>
          <pc:docMk/>
          <pc:sldMk cId="3199295975" sldId="392"/>
        </pc:sldMkLst>
        <pc:spChg chg="mod">
          <ac:chgData name="GENESIS ISABEL CALAPAQUI PORTILLA" userId="S::gicalapaqui@espe.edu.ec::5cf9098d-9cef-4576-a344-6111a9585f0f" providerId="AD" clId="Web-{C3AD8514-42F7-FEC8-2DC7-FA982B5939CA}" dt="2024-12-11T09:57:10.135" v="409" actId="20577"/>
          <ac:spMkLst>
            <pc:docMk/>
            <pc:sldMk cId="3199295975" sldId="392"/>
            <ac:spMk id="3" creationId="{93B8F572-C439-414C-90FA-BE3C081E9B98}"/>
          </ac:spMkLst>
        </pc:spChg>
        <pc:picChg chg="del">
          <ac:chgData name="GENESIS ISABEL CALAPAQUI PORTILLA" userId="S::gicalapaqui@espe.edu.ec::5cf9098d-9cef-4576-a344-6111a9585f0f" providerId="AD" clId="Web-{C3AD8514-42F7-FEC8-2DC7-FA982B5939CA}" dt="2024-12-11T09:57:14.198" v="410"/>
          <ac:picMkLst>
            <pc:docMk/>
            <pc:sldMk cId="3199295975" sldId="392"/>
            <ac:picMk id="4" creationId="{9B7E0758-585A-4C08-DB1E-E0C736286708}"/>
          </ac:picMkLst>
        </pc:picChg>
        <pc:picChg chg="add mod">
          <ac:chgData name="GENESIS ISABEL CALAPAQUI PORTILLA" userId="S::gicalapaqui@espe.edu.ec::5cf9098d-9cef-4576-a344-6111a9585f0f" providerId="AD" clId="Web-{C3AD8514-42F7-FEC8-2DC7-FA982B5939CA}" dt="2024-12-11T09:57:22.542" v="414" actId="1076"/>
          <ac:picMkLst>
            <pc:docMk/>
            <pc:sldMk cId="3199295975" sldId="392"/>
            <ac:picMk id="6" creationId="{1651E2C0-9595-D61A-2EA2-2FCD98E03019}"/>
          </ac:picMkLst>
        </pc:picChg>
      </pc:sldChg>
      <pc:sldChg chg="addSp delSp modSp add replId">
        <pc:chgData name="GENESIS ISABEL CALAPAQUI PORTILLA" userId="S::gicalapaqui@espe.edu.ec::5cf9098d-9cef-4576-a344-6111a9585f0f" providerId="AD" clId="Web-{C3AD8514-42F7-FEC8-2DC7-FA982B5939CA}" dt="2024-12-11T09:58:00.967" v="426" actId="1076"/>
        <pc:sldMkLst>
          <pc:docMk/>
          <pc:sldMk cId="1498248913" sldId="393"/>
        </pc:sldMkLst>
        <pc:spChg chg="mod">
          <ac:chgData name="GENESIS ISABEL CALAPAQUI PORTILLA" userId="S::gicalapaqui@espe.edu.ec::5cf9098d-9cef-4576-a344-6111a9585f0f" providerId="AD" clId="Web-{C3AD8514-42F7-FEC8-2DC7-FA982B5939CA}" dt="2024-12-11T09:57:47.372" v="419" actId="20577"/>
          <ac:spMkLst>
            <pc:docMk/>
            <pc:sldMk cId="1498248913" sldId="393"/>
            <ac:spMk id="3" creationId="{93B8F572-C439-414C-90FA-BE3C081E9B98}"/>
          </ac:spMkLst>
        </pc:spChg>
        <pc:picChg chg="del">
          <ac:chgData name="GENESIS ISABEL CALAPAQUI PORTILLA" userId="S::gicalapaqui@espe.edu.ec::5cf9098d-9cef-4576-a344-6111a9585f0f" providerId="AD" clId="Web-{C3AD8514-42F7-FEC8-2DC7-FA982B5939CA}" dt="2024-12-11T09:57:49.419" v="420"/>
          <ac:picMkLst>
            <pc:docMk/>
            <pc:sldMk cId="1498248913" sldId="393"/>
            <ac:picMk id="4" creationId="{9B7E0758-585A-4C08-DB1E-E0C736286708}"/>
          </ac:picMkLst>
        </pc:picChg>
        <pc:picChg chg="add mod">
          <ac:chgData name="GENESIS ISABEL CALAPAQUI PORTILLA" userId="S::gicalapaqui@espe.edu.ec::5cf9098d-9cef-4576-a344-6111a9585f0f" providerId="AD" clId="Web-{C3AD8514-42F7-FEC8-2DC7-FA982B5939CA}" dt="2024-12-11T09:58:00.967" v="426" actId="1076"/>
          <ac:picMkLst>
            <pc:docMk/>
            <pc:sldMk cId="1498248913" sldId="393"/>
            <ac:picMk id="6" creationId="{CEC0212B-FF89-51A6-F8AE-6EF279977FB5}"/>
          </ac:picMkLst>
        </pc:picChg>
      </pc:sldChg>
      <pc:sldChg chg="addSp delSp modSp add replId">
        <pc:chgData name="GENESIS ISABEL CALAPAQUI PORTILLA" userId="S::gicalapaqui@espe.edu.ec::5cf9098d-9cef-4576-a344-6111a9585f0f" providerId="AD" clId="Web-{C3AD8514-42F7-FEC8-2DC7-FA982B5939CA}" dt="2024-12-11T09:58:26.281" v="433" actId="1076"/>
        <pc:sldMkLst>
          <pc:docMk/>
          <pc:sldMk cId="1303954195" sldId="394"/>
        </pc:sldMkLst>
        <pc:picChg chg="add mod">
          <ac:chgData name="GENESIS ISABEL CALAPAQUI PORTILLA" userId="S::gicalapaqui@espe.edu.ec::5cf9098d-9cef-4576-a344-6111a9585f0f" providerId="AD" clId="Web-{C3AD8514-42F7-FEC8-2DC7-FA982B5939CA}" dt="2024-12-11T09:58:26.281" v="433" actId="1076"/>
          <ac:picMkLst>
            <pc:docMk/>
            <pc:sldMk cId="1303954195" sldId="394"/>
            <ac:picMk id="4" creationId="{364AA22D-B8A5-6730-050D-0FA395E794F9}"/>
          </ac:picMkLst>
        </pc:picChg>
        <pc:picChg chg="del">
          <ac:chgData name="GENESIS ISABEL CALAPAQUI PORTILLA" userId="S::gicalapaqui@espe.edu.ec::5cf9098d-9cef-4576-a344-6111a9585f0f" providerId="AD" clId="Web-{C3AD8514-42F7-FEC8-2DC7-FA982B5939CA}" dt="2024-12-11T09:58:16.780" v="428"/>
          <ac:picMkLst>
            <pc:docMk/>
            <pc:sldMk cId="1303954195" sldId="394"/>
            <ac:picMk id="6" creationId="{CEC0212B-FF89-51A6-F8AE-6EF279977FB5}"/>
          </ac:picMkLst>
        </pc:picChg>
      </pc:sldChg>
      <pc:sldChg chg="addSp delSp modSp add replId">
        <pc:chgData name="GENESIS ISABEL CALAPAQUI PORTILLA" userId="S::gicalapaqui@espe.edu.ec::5cf9098d-9cef-4576-a344-6111a9585f0f" providerId="AD" clId="Web-{C3AD8514-42F7-FEC8-2DC7-FA982B5939CA}" dt="2024-12-11T09:59:34.802" v="447" actId="1076"/>
        <pc:sldMkLst>
          <pc:docMk/>
          <pc:sldMk cId="1652900263" sldId="395"/>
        </pc:sldMkLst>
        <pc:spChg chg="mod">
          <ac:chgData name="GENESIS ISABEL CALAPAQUI PORTILLA" userId="S::gicalapaqui@espe.edu.ec::5cf9098d-9cef-4576-a344-6111a9585f0f" providerId="AD" clId="Web-{C3AD8514-42F7-FEC8-2DC7-FA982B5939CA}" dt="2024-12-11T09:59:23.504" v="440" actId="20577"/>
          <ac:spMkLst>
            <pc:docMk/>
            <pc:sldMk cId="1652900263" sldId="395"/>
            <ac:spMk id="3" creationId="{93B8F572-C439-414C-90FA-BE3C081E9B98}"/>
          </ac:spMkLst>
        </pc:spChg>
        <pc:picChg chg="del">
          <ac:chgData name="GENESIS ISABEL CALAPAQUI PORTILLA" userId="S::gicalapaqui@espe.edu.ec::5cf9098d-9cef-4576-a344-6111a9585f0f" providerId="AD" clId="Web-{C3AD8514-42F7-FEC8-2DC7-FA982B5939CA}" dt="2024-12-11T09:59:23.895" v="441"/>
          <ac:picMkLst>
            <pc:docMk/>
            <pc:sldMk cId="1652900263" sldId="395"/>
            <ac:picMk id="4" creationId="{364AA22D-B8A5-6730-050D-0FA395E794F9}"/>
          </ac:picMkLst>
        </pc:picChg>
        <pc:picChg chg="add mod">
          <ac:chgData name="GENESIS ISABEL CALAPAQUI PORTILLA" userId="S::gicalapaqui@espe.edu.ec::5cf9098d-9cef-4576-a344-6111a9585f0f" providerId="AD" clId="Web-{C3AD8514-42F7-FEC8-2DC7-FA982B5939CA}" dt="2024-12-11T09:59:34.802" v="447" actId="1076"/>
          <ac:picMkLst>
            <pc:docMk/>
            <pc:sldMk cId="1652900263" sldId="395"/>
            <ac:picMk id="6" creationId="{27D9EAD3-2D39-CBB4-4B4F-83D2B490356B}"/>
          </ac:picMkLst>
        </pc:picChg>
      </pc:sldChg>
      <pc:sldChg chg="addSp delSp modSp add replId">
        <pc:chgData name="GENESIS ISABEL CALAPAQUI PORTILLA" userId="S::gicalapaqui@espe.edu.ec::5cf9098d-9cef-4576-a344-6111a9585f0f" providerId="AD" clId="Web-{C3AD8514-42F7-FEC8-2DC7-FA982B5939CA}" dt="2024-12-11T10:00:38.665" v="457" actId="1076"/>
        <pc:sldMkLst>
          <pc:docMk/>
          <pc:sldMk cId="3227347643" sldId="396"/>
        </pc:sldMkLst>
        <pc:spChg chg="mod">
          <ac:chgData name="GENESIS ISABEL CALAPAQUI PORTILLA" userId="S::gicalapaqui@espe.edu.ec::5cf9098d-9cef-4576-a344-6111a9585f0f" providerId="AD" clId="Web-{C3AD8514-42F7-FEC8-2DC7-FA982B5939CA}" dt="2024-12-11T10:00:27.290" v="450" actId="20577"/>
          <ac:spMkLst>
            <pc:docMk/>
            <pc:sldMk cId="3227347643" sldId="396"/>
            <ac:spMk id="3" creationId="{93B8F572-C439-414C-90FA-BE3C081E9B98}"/>
          </ac:spMkLst>
        </pc:spChg>
        <pc:picChg chg="del">
          <ac:chgData name="GENESIS ISABEL CALAPAQUI PORTILLA" userId="S::gicalapaqui@espe.edu.ec::5cf9098d-9cef-4576-a344-6111a9585f0f" providerId="AD" clId="Web-{C3AD8514-42F7-FEC8-2DC7-FA982B5939CA}" dt="2024-12-11T10:00:28.149" v="451"/>
          <ac:picMkLst>
            <pc:docMk/>
            <pc:sldMk cId="3227347643" sldId="396"/>
            <ac:picMk id="4" creationId="{364AA22D-B8A5-6730-050D-0FA395E794F9}"/>
          </ac:picMkLst>
        </pc:picChg>
        <pc:picChg chg="add mod">
          <ac:chgData name="GENESIS ISABEL CALAPAQUI PORTILLA" userId="S::gicalapaqui@espe.edu.ec::5cf9098d-9cef-4576-a344-6111a9585f0f" providerId="AD" clId="Web-{C3AD8514-42F7-FEC8-2DC7-FA982B5939CA}" dt="2024-12-11T10:00:38.665" v="457" actId="1076"/>
          <ac:picMkLst>
            <pc:docMk/>
            <pc:sldMk cId="3227347643" sldId="396"/>
            <ac:picMk id="6" creationId="{95D488FB-1C70-903D-4B26-6482903B9D56}"/>
          </ac:picMkLst>
        </pc:picChg>
      </pc:sldChg>
    </pc:docChg>
  </pc:docChgLst>
  <pc:docChgLst>
    <pc:chgData name="JAIRO SMITH QUILUMBAQUIN LANCHIMBA" userId="S::jsquilumbaquin@espe.edu.ec::35ab8847-de02-4f03-8dd9-4bac89cf41b8" providerId="AD" clId="Web-{EDC05F3E-F52F-8E5F-86FE-6E00FFF98C1D}"/>
    <pc:docChg chg="modSld">
      <pc:chgData name="JAIRO SMITH QUILUMBAQUIN LANCHIMBA" userId="S::jsquilumbaquin@espe.edu.ec::35ab8847-de02-4f03-8dd9-4bac89cf41b8" providerId="AD" clId="Web-{EDC05F3E-F52F-8E5F-86FE-6E00FFF98C1D}" dt="2024-12-11T07:50:42.414" v="19" actId="1076"/>
      <pc:docMkLst>
        <pc:docMk/>
      </pc:docMkLst>
      <pc:sldChg chg="addSp delSp modSp">
        <pc:chgData name="JAIRO SMITH QUILUMBAQUIN LANCHIMBA" userId="S::jsquilumbaquin@espe.edu.ec::35ab8847-de02-4f03-8dd9-4bac89cf41b8" providerId="AD" clId="Web-{EDC05F3E-F52F-8E5F-86FE-6E00FFF98C1D}" dt="2024-12-11T07:50:28.460" v="13" actId="1076"/>
        <pc:sldMkLst>
          <pc:docMk/>
          <pc:sldMk cId="141034882" sldId="360"/>
        </pc:sldMkLst>
        <pc:picChg chg="add mod">
          <ac:chgData name="JAIRO SMITH QUILUMBAQUIN LANCHIMBA" userId="S::jsquilumbaquin@espe.edu.ec::35ab8847-de02-4f03-8dd9-4bac89cf41b8" providerId="AD" clId="Web-{EDC05F3E-F52F-8E5F-86FE-6E00FFF98C1D}" dt="2024-12-11T07:50:28.460" v="13" actId="1076"/>
          <ac:picMkLst>
            <pc:docMk/>
            <pc:sldMk cId="141034882" sldId="360"/>
            <ac:picMk id="4" creationId="{5EE640BA-CF1E-8C56-CE0A-9AD2837EB3F2}"/>
          </ac:picMkLst>
        </pc:picChg>
        <pc:picChg chg="del">
          <ac:chgData name="JAIRO SMITH QUILUMBAQUIN LANCHIMBA" userId="S::jsquilumbaquin@espe.edu.ec::35ab8847-de02-4f03-8dd9-4bac89cf41b8" providerId="AD" clId="Web-{EDC05F3E-F52F-8E5F-86FE-6E00FFF98C1D}" dt="2024-12-11T07:50:25.632" v="11"/>
          <ac:picMkLst>
            <pc:docMk/>
            <pc:sldMk cId="141034882" sldId="360"/>
            <ac:picMk id="7" creationId="{0AEC7851-C487-4CA8-AB64-EA9B2C232E32}"/>
          </ac:picMkLst>
        </pc:picChg>
      </pc:sldChg>
      <pc:sldChg chg="addSp delSp modSp">
        <pc:chgData name="JAIRO SMITH QUILUMBAQUIN LANCHIMBA" userId="S::jsquilumbaquin@espe.edu.ec::35ab8847-de02-4f03-8dd9-4bac89cf41b8" providerId="AD" clId="Web-{EDC05F3E-F52F-8E5F-86FE-6E00FFF98C1D}" dt="2024-12-11T07:50:42.414" v="19" actId="1076"/>
        <pc:sldMkLst>
          <pc:docMk/>
          <pc:sldMk cId="2563100257" sldId="362"/>
        </pc:sldMkLst>
        <pc:picChg chg="add mod">
          <ac:chgData name="JAIRO SMITH QUILUMBAQUIN LANCHIMBA" userId="S::jsquilumbaquin@espe.edu.ec::35ab8847-de02-4f03-8dd9-4bac89cf41b8" providerId="AD" clId="Web-{EDC05F3E-F52F-8E5F-86FE-6E00FFF98C1D}" dt="2024-12-11T07:50:42.414" v="19" actId="1076"/>
          <ac:picMkLst>
            <pc:docMk/>
            <pc:sldMk cId="2563100257" sldId="362"/>
            <ac:picMk id="4" creationId="{091C8624-56B4-1D6D-94C0-133A3DD464D9}"/>
          </ac:picMkLst>
        </pc:picChg>
        <pc:picChg chg="del">
          <ac:chgData name="JAIRO SMITH QUILUMBAQUIN LANCHIMBA" userId="S::jsquilumbaquin@espe.edu.ec::35ab8847-de02-4f03-8dd9-4bac89cf41b8" providerId="AD" clId="Web-{EDC05F3E-F52F-8E5F-86FE-6E00FFF98C1D}" dt="2024-12-11T07:50:34.851" v="14"/>
          <ac:picMkLst>
            <pc:docMk/>
            <pc:sldMk cId="2563100257" sldId="362"/>
            <ac:picMk id="7" creationId="{EA216227-B6C5-495D-A1FB-79A0A3F3B394}"/>
          </ac:picMkLst>
        </pc:picChg>
      </pc:sldChg>
      <pc:sldChg chg="addSp delSp modSp">
        <pc:chgData name="JAIRO SMITH QUILUMBAQUIN LANCHIMBA" userId="S::jsquilumbaquin@espe.edu.ec::35ab8847-de02-4f03-8dd9-4bac89cf41b8" providerId="AD" clId="Web-{EDC05F3E-F52F-8E5F-86FE-6E00FFF98C1D}" dt="2024-12-11T07:49:20.943" v="2" actId="1076"/>
        <pc:sldMkLst>
          <pc:docMk/>
          <pc:sldMk cId="795099191" sldId="367"/>
        </pc:sldMkLst>
        <pc:picChg chg="add mod">
          <ac:chgData name="JAIRO SMITH QUILUMBAQUIN LANCHIMBA" userId="S::jsquilumbaquin@espe.edu.ec::35ab8847-de02-4f03-8dd9-4bac89cf41b8" providerId="AD" clId="Web-{EDC05F3E-F52F-8E5F-86FE-6E00FFF98C1D}" dt="2024-12-11T07:49:20.943" v="2" actId="1076"/>
          <ac:picMkLst>
            <pc:docMk/>
            <pc:sldMk cId="795099191" sldId="367"/>
            <ac:picMk id="4" creationId="{5C81F162-1AA7-E584-E40C-6E3307EFF76C}"/>
          </ac:picMkLst>
        </pc:picChg>
        <pc:picChg chg="del">
          <ac:chgData name="JAIRO SMITH QUILUMBAQUIN LANCHIMBA" userId="S::jsquilumbaquin@espe.edu.ec::35ab8847-de02-4f03-8dd9-4bac89cf41b8" providerId="AD" clId="Web-{EDC05F3E-F52F-8E5F-86FE-6E00FFF98C1D}" dt="2024-12-11T07:49:18.568" v="0"/>
          <ac:picMkLst>
            <pc:docMk/>
            <pc:sldMk cId="795099191" sldId="367"/>
            <ac:picMk id="7" creationId="{11F9896A-69BA-41B0-96EF-33AB0228A70F}"/>
          </ac:picMkLst>
        </pc:picChg>
      </pc:sldChg>
      <pc:sldChg chg="addSp delSp modSp">
        <pc:chgData name="JAIRO SMITH QUILUMBAQUIN LANCHIMBA" userId="S::jsquilumbaquin@espe.edu.ec::35ab8847-de02-4f03-8dd9-4bac89cf41b8" providerId="AD" clId="Web-{EDC05F3E-F52F-8E5F-86FE-6E00FFF98C1D}" dt="2024-12-11T07:49:38.443" v="6" actId="1076"/>
        <pc:sldMkLst>
          <pc:docMk/>
          <pc:sldMk cId="3037220131" sldId="368"/>
        </pc:sldMkLst>
        <pc:picChg chg="add mod">
          <ac:chgData name="JAIRO SMITH QUILUMBAQUIN LANCHIMBA" userId="S::jsquilumbaquin@espe.edu.ec::35ab8847-de02-4f03-8dd9-4bac89cf41b8" providerId="AD" clId="Web-{EDC05F3E-F52F-8E5F-86FE-6E00FFF98C1D}" dt="2024-12-11T07:49:38.443" v="6" actId="1076"/>
          <ac:picMkLst>
            <pc:docMk/>
            <pc:sldMk cId="3037220131" sldId="368"/>
            <ac:picMk id="4" creationId="{65F4E54E-7A41-B252-7098-4F690F148329}"/>
          </ac:picMkLst>
        </pc:picChg>
        <pc:picChg chg="del">
          <ac:chgData name="JAIRO SMITH QUILUMBAQUIN LANCHIMBA" userId="S::jsquilumbaquin@espe.edu.ec::35ab8847-de02-4f03-8dd9-4bac89cf41b8" providerId="AD" clId="Web-{EDC05F3E-F52F-8E5F-86FE-6E00FFF98C1D}" dt="2024-12-11T07:49:33.943" v="3"/>
          <ac:picMkLst>
            <pc:docMk/>
            <pc:sldMk cId="3037220131" sldId="368"/>
            <ac:picMk id="6" creationId="{F3C153F3-5827-4AC6-974E-E871144531A3}"/>
          </ac:picMkLst>
        </pc:picChg>
      </pc:sldChg>
      <pc:sldChg chg="addSp delSp modSp">
        <pc:chgData name="JAIRO SMITH QUILUMBAQUIN LANCHIMBA" userId="S::jsquilumbaquin@espe.edu.ec::35ab8847-de02-4f03-8dd9-4bac89cf41b8" providerId="AD" clId="Web-{EDC05F3E-F52F-8E5F-86FE-6E00FFF98C1D}" dt="2024-12-11T07:50:06.522" v="10" actId="1076"/>
        <pc:sldMkLst>
          <pc:docMk/>
          <pc:sldMk cId="2132145110" sldId="369"/>
        </pc:sldMkLst>
        <pc:picChg chg="add mod">
          <ac:chgData name="JAIRO SMITH QUILUMBAQUIN LANCHIMBA" userId="S::jsquilumbaquin@espe.edu.ec::35ab8847-de02-4f03-8dd9-4bac89cf41b8" providerId="AD" clId="Web-{EDC05F3E-F52F-8E5F-86FE-6E00FFF98C1D}" dt="2024-12-11T07:50:06.522" v="10" actId="1076"/>
          <ac:picMkLst>
            <pc:docMk/>
            <pc:sldMk cId="2132145110" sldId="369"/>
            <ac:picMk id="4" creationId="{DE789AAD-E8F2-738B-4559-967E7969503D}"/>
          </ac:picMkLst>
        </pc:picChg>
        <pc:picChg chg="del">
          <ac:chgData name="JAIRO SMITH QUILUMBAQUIN LANCHIMBA" userId="S::jsquilumbaquin@espe.edu.ec::35ab8847-de02-4f03-8dd9-4bac89cf41b8" providerId="AD" clId="Web-{EDC05F3E-F52F-8E5F-86FE-6E00FFF98C1D}" dt="2024-12-11T07:50:01.522" v="7"/>
          <ac:picMkLst>
            <pc:docMk/>
            <pc:sldMk cId="2132145110" sldId="369"/>
            <ac:picMk id="7" creationId="{0CECBFD1-512A-48D6-83EB-9838944B81B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06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9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02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42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5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8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7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06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31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41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05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951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956176-055A-4F41-9A1C-5A8ABC57A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089844"/>
            <a:ext cx="10993549" cy="1578409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MANUAL</a:t>
            </a:r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EXAMEN CON SOAP  Y BASE DE DATOS - .NET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0C571E-A349-4667-927F-5916BE607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226" y="4572000"/>
            <a:ext cx="4712076" cy="1812758"/>
          </a:xfrm>
        </p:spPr>
        <p:txBody>
          <a:bodyPr>
            <a:normAutofit/>
          </a:bodyPr>
          <a:lstStyle/>
          <a:p>
            <a:r>
              <a:rPr lang="es-EC" b="1" dirty="0">
                <a:solidFill>
                  <a:schemeClr val="bg1"/>
                </a:solidFill>
              </a:rPr>
              <a:t>Integrantes:</a:t>
            </a:r>
            <a:r>
              <a:rPr lang="es-EC" dirty="0">
                <a:solidFill>
                  <a:schemeClr val="bg1"/>
                </a:solidFill>
              </a:rPr>
              <a:t> 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>
                <a:solidFill>
                  <a:schemeClr val="bg1"/>
                </a:solidFill>
              </a:rPr>
              <a:t>Camila morales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>
                <a:solidFill>
                  <a:schemeClr val="bg1"/>
                </a:solidFill>
              </a:rPr>
              <a:t>Cristian </a:t>
            </a:r>
            <a:r>
              <a:rPr lang="es-EC" dirty="0" err="1">
                <a:solidFill>
                  <a:schemeClr val="bg1"/>
                </a:solidFill>
              </a:rPr>
              <a:t>tello</a:t>
            </a:r>
            <a:endParaRPr lang="es-EC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para espe">
            <a:extLst>
              <a:ext uri="{FF2B5EF4-FFF2-40B4-BE49-F238E27FC236}">
                <a16:creationId xmlns:a16="http://schemas.microsoft.com/office/drawing/2014/main" id="{F414D571-4BC8-480A-8CAB-8B16FE515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97" y="716302"/>
            <a:ext cx="11647502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1967A448-01D9-4956-A50F-F9BFFBEC42EB}"/>
              </a:ext>
            </a:extLst>
          </p:cNvPr>
          <p:cNvSpPr txBox="1">
            <a:spLocks/>
          </p:cNvSpPr>
          <p:nvPr/>
        </p:nvSpPr>
        <p:spPr>
          <a:xfrm>
            <a:off x="9037063" y="5301801"/>
            <a:ext cx="4261531" cy="1235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s-EC" sz="1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FECHA:  02</a:t>
            </a:r>
            <a:r>
              <a:rPr lang="es-EC" b="1" dirty="0">
                <a:solidFill>
                  <a:prstClr val="white"/>
                </a:solidFill>
                <a:latin typeface="Gill Sans MT" panose="020B0502020104020203"/>
              </a:rPr>
              <a:t>/06/2025</a:t>
            </a:r>
            <a:endParaRPr lang="es-EC" dirty="0">
              <a:solidFill>
                <a:prstClr val="white"/>
              </a:solidFill>
              <a:latin typeface="Gill Sans MT" panose="020B0502020104020203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s-EC" sz="1600" b="1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Ing</a:t>
            </a:r>
            <a:r>
              <a:rPr kumimoji="0" lang="es-EC" sz="1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: </a:t>
            </a:r>
            <a:r>
              <a:rPr kumimoji="0" lang="es-EC" sz="16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Campaña mauricio</a:t>
            </a:r>
            <a:endParaRPr kumimoji="0" lang="es-EC" sz="1600" b="1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B78AAB0-61A1-4632-A25D-4FC9433D59B1}"/>
              </a:ext>
            </a:extLst>
          </p:cNvPr>
          <p:cNvSpPr txBox="1"/>
          <p:nvPr/>
        </p:nvSpPr>
        <p:spPr>
          <a:xfrm>
            <a:off x="11817675" y="6474048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06866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/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>
                <a:latin typeface="Cambria"/>
                <a:ea typeface="Calibri"/>
                <a:cs typeface="Times New Roman"/>
              </a:rPr>
              <a:t>6</a:t>
            </a:r>
            <a:r>
              <a:rPr lang="es-ES" sz="1800">
                <a:effectLst/>
                <a:latin typeface="Cambria"/>
                <a:ea typeface="Calibri"/>
                <a:cs typeface="Times New Roman"/>
              </a:rPr>
              <a:t>.	</a:t>
            </a:r>
            <a:r>
              <a:rPr lang="es-ES">
                <a:latin typeface="Cambria"/>
                <a:ea typeface="Calibri"/>
                <a:cs typeface="Times New Roman"/>
              </a:rPr>
              <a:t>Para realizar la inserción de información a la base de datos creada anteriormente se procede a hacer clic derecho sobre la base de datos, seleccionar new </a:t>
            </a:r>
            <a:r>
              <a:rPr lang="es-ES" err="1">
                <a:latin typeface="Cambria"/>
                <a:ea typeface="Calibri"/>
                <a:cs typeface="Times New Roman"/>
              </a:rPr>
              <a:t>query</a:t>
            </a:r>
            <a:r>
              <a:rPr lang="es-ES">
                <a:latin typeface="Cambria"/>
                <a:ea typeface="Calibri"/>
                <a:cs typeface="Times New Roman"/>
              </a:rPr>
              <a:t> e ingresar los </a:t>
            </a:r>
            <a:r>
              <a:rPr lang="es-ES" err="1">
                <a:latin typeface="Cambria"/>
                <a:ea typeface="Calibri"/>
                <a:cs typeface="Times New Roman"/>
              </a:rPr>
              <a:t>querys</a:t>
            </a:r>
            <a:r>
              <a:rPr lang="es-ES">
                <a:latin typeface="Cambria"/>
                <a:ea typeface="Calibri"/>
                <a:cs typeface="Times New Roman"/>
              </a:rPr>
              <a:t> de registro de información para la base de datos.</a:t>
            </a:r>
            <a:endParaRPr lang="es-ES" sz="180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tabLst/>
              <a:defRPr/>
            </a:pP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57810B9-1A59-0FAD-1AB5-D978E5AB7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097" y="3429000"/>
            <a:ext cx="5948516" cy="32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9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2.4	Creación del Servidor 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SOAP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Al abrir Visual Studio, se deberá seleccionar el tipo de proyecto ASP .NET Web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C#.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tabLst/>
              <a:defRPr/>
            </a:pP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Imagen 3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14E3E346-AC80-DC4F-AB4C-6D373E49D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848" y="3436187"/>
            <a:ext cx="4988945" cy="27604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63893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	A continuación, se procede a configurar el proyecto con el nombre y la ubicación.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</p:txBody>
      </p:sp>
      <p:pic>
        <p:nvPicPr>
          <p:cNvPr id="4" name="Imagen 3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7F3105AF-FDA2-170E-6A6F-BD965A044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472" y="3206150"/>
            <a:ext cx="5520907" cy="31773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61152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	Finalmente, se </a:t>
            </a:r>
            <a:r>
              <a:rPr lang="es-ES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mostrará Información adicional a elegir en el proyecto.</a:t>
            </a:r>
            <a:endParaRPr lang="es-ES" sz="180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</p:txBody>
      </p:sp>
      <p:pic>
        <p:nvPicPr>
          <p:cNvPr id="4" name="Imagen 3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093BBA22-F739-102B-BBE5-041965DF5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358" y="3234905"/>
            <a:ext cx="5607170" cy="314864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65198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	Una vez creado el proyecto, se procede a crear la estructura como se muestra a continuación.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</p:txBody>
      </p:sp>
      <p:pic>
        <p:nvPicPr>
          <p:cNvPr id="6" name="Imagen 5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3F4AD015-1075-C68A-DBA6-C42C46240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110" y="3316648"/>
            <a:ext cx="3437412" cy="270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67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4054976" cy="3851335"/>
          </a:xfrm>
        </p:spPr>
        <p:txBody>
          <a:bodyPr/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>
                <a:latin typeface="Cambria"/>
                <a:ea typeface="Calibri"/>
                <a:cs typeface="Times New Roman"/>
              </a:rPr>
              <a:t>10</a:t>
            </a:r>
            <a:r>
              <a:rPr lang="es-ES" sz="1800">
                <a:effectLst/>
                <a:latin typeface="Cambria"/>
                <a:ea typeface="Calibri"/>
                <a:cs typeface="Times New Roman"/>
              </a:rPr>
              <a:t>.	</a:t>
            </a:r>
            <a:r>
              <a:rPr lang="es-ES">
                <a:latin typeface="Cambria"/>
                <a:ea typeface="Calibri"/>
                <a:cs typeface="Times New Roman"/>
              </a:rPr>
              <a:t>Para comenzar con </a:t>
            </a:r>
            <a:r>
              <a:rPr lang="es-ES" sz="1800">
                <a:effectLst/>
                <a:latin typeface="Cambria"/>
                <a:ea typeface="Calibri"/>
                <a:cs typeface="Times New Roman"/>
              </a:rPr>
              <a:t>el </a:t>
            </a:r>
            <a:r>
              <a:rPr lang="es-ES">
                <a:latin typeface="Cambria"/>
                <a:ea typeface="Calibri"/>
                <a:cs typeface="Times New Roman"/>
              </a:rPr>
              <a:t>desarrollo del proyecto servidor se procede a realizar la conexión o configurar la cadena de conexión a la base de datos, para ello se deberá dirigir a la carpeta de BD y crear una clase </a:t>
            </a:r>
            <a:r>
              <a:rPr lang="es-ES" sz="1800">
                <a:effectLst/>
                <a:latin typeface="Cambria"/>
                <a:ea typeface="Calibri"/>
                <a:cs typeface="Times New Roman"/>
              </a:rPr>
              <a:t>de </a:t>
            </a:r>
            <a:r>
              <a:rPr lang="es-ES">
                <a:latin typeface="Cambria"/>
                <a:ea typeface="Calibri"/>
                <a:cs typeface="Times New Roman"/>
              </a:rPr>
              <a:t>conexión.</a:t>
            </a:r>
            <a:endParaRPr lang="es-ES" sz="1800">
              <a:effectLst/>
              <a:latin typeface="Cambria"/>
              <a:ea typeface="Calibri"/>
              <a:cs typeface="Times New Roman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538044B-3042-89E4-A573-4686116A98D6}"/>
              </a:ext>
            </a:extLst>
          </p:cNvPr>
          <p:cNvSpPr/>
          <p:nvPr/>
        </p:nvSpPr>
        <p:spPr>
          <a:xfrm>
            <a:off x="4984955" y="2025445"/>
            <a:ext cx="3982064" cy="44835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&lt;?</a:t>
            </a:r>
            <a:r>
              <a:rPr lang="es-ES" sz="800" dirty="0" err="1"/>
              <a:t>xml</a:t>
            </a:r>
            <a:r>
              <a:rPr lang="es-ES" sz="800" dirty="0"/>
              <a:t> </a:t>
            </a:r>
            <a:r>
              <a:rPr lang="es-ES" sz="800" dirty="0" err="1"/>
              <a:t>version</a:t>
            </a:r>
            <a:r>
              <a:rPr lang="es-ES" sz="800" dirty="0"/>
              <a:t>="1.0" </a:t>
            </a:r>
            <a:r>
              <a:rPr lang="es-ES" sz="800" dirty="0" err="1"/>
              <a:t>encoding</a:t>
            </a:r>
            <a:r>
              <a:rPr lang="es-ES" sz="800" dirty="0"/>
              <a:t>="utf-8"?&gt;</a:t>
            </a:r>
          </a:p>
          <a:p>
            <a:r>
              <a:rPr lang="es-ES" sz="800" dirty="0"/>
              <a:t>&lt;!--</a:t>
            </a:r>
          </a:p>
          <a:p>
            <a:r>
              <a:rPr lang="es-ES" sz="800" dirty="0"/>
              <a:t>  Para obtener más información sobre cómo configurar la aplicación ASP.NET, visite</a:t>
            </a:r>
          </a:p>
          <a:p>
            <a:r>
              <a:rPr lang="es-ES" sz="800" dirty="0"/>
              <a:t>  https://go.microsoft.com/fwlink/?LinkId=169433</a:t>
            </a:r>
          </a:p>
          <a:p>
            <a:r>
              <a:rPr lang="es-ES" sz="800" dirty="0"/>
              <a:t>  </a:t>
            </a:r>
            <a:r>
              <a:rPr lang="en-US" sz="800" dirty="0"/>
              <a:t>--&gt;</a:t>
            </a:r>
            <a:endParaRPr lang="es-ES" sz="800" dirty="0"/>
          </a:p>
          <a:p>
            <a:r>
              <a:rPr lang="en-US" sz="800" dirty="0"/>
              <a:t>&lt;configuration&gt;</a:t>
            </a:r>
            <a:endParaRPr lang="es-ES" sz="800" dirty="0"/>
          </a:p>
          <a:p>
            <a:r>
              <a:rPr lang="en-US" sz="800" dirty="0"/>
              <a:t>	&lt;</a:t>
            </a:r>
            <a:r>
              <a:rPr lang="en-US" sz="800" dirty="0" err="1"/>
              <a:t>connectionStrings</a:t>
            </a:r>
            <a:r>
              <a:rPr lang="en-US" sz="800" dirty="0"/>
              <a:t>&gt;</a:t>
            </a:r>
            <a:endParaRPr lang="es-ES" sz="800" dirty="0"/>
          </a:p>
          <a:p>
            <a:r>
              <a:rPr lang="en-US" sz="800" dirty="0"/>
              <a:t>		&lt;add name="</a:t>
            </a:r>
            <a:r>
              <a:rPr lang="en-US" sz="800" dirty="0" err="1"/>
              <a:t>ViajecitosDB</a:t>
            </a:r>
            <a:r>
              <a:rPr lang="en-US" sz="800" dirty="0"/>
              <a:t>"</a:t>
            </a:r>
            <a:endParaRPr lang="es-ES" sz="800" dirty="0"/>
          </a:p>
          <a:p>
            <a:r>
              <a:rPr lang="en-US" sz="800" dirty="0"/>
              <a:t>			 </a:t>
            </a:r>
            <a:r>
              <a:rPr lang="en-US" sz="800" dirty="0" err="1"/>
              <a:t>connectionString</a:t>
            </a:r>
            <a:r>
              <a:rPr lang="en-US" sz="800" dirty="0"/>
              <a:t>="Data Source=CAMILA\</a:t>
            </a:r>
            <a:r>
              <a:rPr lang="en-US" sz="800" dirty="0" err="1"/>
              <a:t>SQLEXPRESS;Initial</a:t>
            </a:r>
            <a:r>
              <a:rPr lang="en-US" sz="800" dirty="0"/>
              <a:t> Catalog=</a:t>
            </a:r>
            <a:r>
              <a:rPr lang="en-US" sz="800" dirty="0" err="1"/>
              <a:t>ViajecitosDB;Integrated</a:t>
            </a:r>
            <a:r>
              <a:rPr lang="en-US" sz="800" dirty="0"/>
              <a:t> Security=True"</a:t>
            </a:r>
            <a:endParaRPr lang="es-ES" sz="800" dirty="0"/>
          </a:p>
          <a:p>
            <a:r>
              <a:rPr lang="en-US" sz="800" dirty="0"/>
              <a:t>			 </a:t>
            </a:r>
            <a:r>
              <a:rPr lang="en-US" sz="800" dirty="0" err="1"/>
              <a:t>providerName</a:t>
            </a:r>
            <a:r>
              <a:rPr lang="en-US" sz="800" dirty="0"/>
              <a:t>="</a:t>
            </a:r>
            <a:r>
              <a:rPr lang="en-US" sz="800" dirty="0" err="1"/>
              <a:t>System.Data.SqlClient</a:t>
            </a:r>
            <a:r>
              <a:rPr lang="en-US" sz="800" dirty="0"/>
              <a:t>" /&gt;</a:t>
            </a:r>
            <a:endParaRPr lang="es-ES" sz="800" dirty="0"/>
          </a:p>
          <a:p>
            <a:r>
              <a:rPr lang="en-US" sz="800" dirty="0"/>
              <a:t>	&lt;/</a:t>
            </a:r>
            <a:r>
              <a:rPr lang="en-US" sz="800" dirty="0" err="1"/>
              <a:t>connectionStrings</a:t>
            </a:r>
            <a:r>
              <a:rPr lang="en-US" sz="800" dirty="0"/>
              <a:t>&gt;</a:t>
            </a:r>
            <a:endParaRPr lang="es-ES" sz="800" dirty="0"/>
          </a:p>
          <a:p>
            <a:r>
              <a:rPr lang="en-US" sz="800" dirty="0"/>
              <a:t>	&lt;</a:t>
            </a:r>
            <a:r>
              <a:rPr lang="en-US" sz="800" dirty="0" err="1"/>
              <a:t>system.web</a:t>
            </a:r>
            <a:r>
              <a:rPr lang="en-US" sz="800" dirty="0"/>
              <a:t>&gt;</a:t>
            </a:r>
            <a:endParaRPr lang="es-ES" sz="800" dirty="0"/>
          </a:p>
          <a:p>
            <a:r>
              <a:rPr lang="en-US" sz="800" dirty="0"/>
              <a:t>    &lt;compilation debug="true" </a:t>
            </a:r>
            <a:r>
              <a:rPr lang="en-US" sz="800" dirty="0" err="1"/>
              <a:t>targetFramework</a:t>
            </a:r>
            <a:r>
              <a:rPr lang="en-US" sz="800" dirty="0"/>
              <a:t>="4.7.2" /&gt;</a:t>
            </a:r>
            <a:endParaRPr lang="es-ES" sz="800" dirty="0"/>
          </a:p>
          <a:p>
            <a:r>
              <a:rPr lang="en-US" sz="800" dirty="0"/>
              <a:t>    &lt;</a:t>
            </a:r>
            <a:r>
              <a:rPr lang="en-US" sz="800" dirty="0" err="1"/>
              <a:t>httpRuntime</a:t>
            </a:r>
            <a:r>
              <a:rPr lang="en-US" sz="800" dirty="0"/>
              <a:t> </a:t>
            </a:r>
            <a:r>
              <a:rPr lang="en-US" sz="800" dirty="0" err="1"/>
              <a:t>targetFramework</a:t>
            </a:r>
            <a:r>
              <a:rPr lang="en-US" sz="800" dirty="0"/>
              <a:t>="4.7.2" /&gt;</a:t>
            </a:r>
            <a:endParaRPr lang="es-ES" sz="800" dirty="0"/>
          </a:p>
          <a:p>
            <a:r>
              <a:rPr lang="en-US" sz="800" dirty="0"/>
              <a:t>  &lt;/</a:t>
            </a:r>
            <a:r>
              <a:rPr lang="en-US" sz="800" dirty="0" err="1"/>
              <a:t>system.web</a:t>
            </a:r>
            <a:r>
              <a:rPr lang="en-US" sz="800" dirty="0"/>
              <a:t>&gt;</a:t>
            </a:r>
            <a:endParaRPr lang="es-ES" sz="800" dirty="0"/>
          </a:p>
          <a:p>
            <a:r>
              <a:rPr lang="en-US" sz="800" dirty="0"/>
              <a:t>  &lt;</a:t>
            </a:r>
            <a:r>
              <a:rPr lang="en-US" sz="800" dirty="0" err="1"/>
              <a:t>system.codedom</a:t>
            </a:r>
            <a:r>
              <a:rPr lang="en-US" sz="800" dirty="0"/>
              <a:t>&gt;</a:t>
            </a:r>
            <a:endParaRPr lang="es-ES" sz="800" dirty="0"/>
          </a:p>
          <a:p>
            <a:r>
              <a:rPr lang="en-US" sz="800" dirty="0"/>
              <a:t>    &lt;compilers&gt;</a:t>
            </a:r>
            <a:endParaRPr lang="es-ES" sz="800" dirty="0"/>
          </a:p>
          <a:p>
            <a:r>
              <a:rPr lang="en-US" sz="800" dirty="0"/>
              <a:t>      &lt;compiler language="c#;</a:t>
            </a:r>
            <a:r>
              <a:rPr lang="en-US" sz="800" dirty="0" err="1"/>
              <a:t>cs;csharp</a:t>
            </a:r>
            <a:r>
              <a:rPr lang="en-US" sz="800" dirty="0"/>
              <a:t>" extension=".cs" type="Microsoft.CodeDom.Providers.DotNetCompilerPlatform.CSharpCodeProvider, </a:t>
            </a:r>
            <a:r>
              <a:rPr lang="en-US" sz="800" dirty="0" err="1"/>
              <a:t>Microsoft.CodeDom.Providers.DotNetCompilerPlatform</a:t>
            </a:r>
            <a:r>
              <a:rPr lang="en-US" sz="800" dirty="0"/>
              <a:t>, Version=2.0.1.0, Culture=neutral, </a:t>
            </a:r>
            <a:r>
              <a:rPr lang="en-US" sz="800" dirty="0" err="1"/>
              <a:t>PublicKeyToken</a:t>
            </a:r>
            <a:r>
              <a:rPr lang="en-US" sz="800" dirty="0"/>
              <a:t>=31bf3856ad364e35" </a:t>
            </a:r>
            <a:r>
              <a:rPr lang="en-US" sz="800" dirty="0" err="1"/>
              <a:t>warningLevel</a:t>
            </a:r>
            <a:r>
              <a:rPr lang="en-US" sz="800" dirty="0"/>
              <a:t>="4" </a:t>
            </a:r>
            <a:r>
              <a:rPr lang="en-US" sz="800" dirty="0" err="1"/>
              <a:t>compilerOptions</a:t>
            </a:r>
            <a:r>
              <a:rPr lang="en-US" sz="800" dirty="0"/>
              <a:t>="/</a:t>
            </a:r>
            <a:r>
              <a:rPr lang="en-US" sz="800" dirty="0" err="1"/>
              <a:t>langversion:default</a:t>
            </a:r>
            <a:r>
              <a:rPr lang="en-US" sz="800" dirty="0"/>
              <a:t> /nowarn:1659;1699;1701" /&gt;</a:t>
            </a:r>
            <a:endParaRPr lang="es-ES" sz="800" dirty="0"/>
          </a:p>
          <a:p>
            <a:r>
              <a:rPr lang="en-US" sz="800" dirty="0"/>
              <a:t>      &lt;compiler language="</a:t>
            </a:r>
            <a:r>
              <a:rPr lang="en-US" sz="800" dirty="0" err="1"/>
              <a:t>vb;vbs;visualbasic;vbscript</a:t>
            </a:r>
            <a:r>
              <a:rPr lang="en-US" sz="800" dirty="0"/>
              <a:t>" extension=".</a:t>
            </a:r>
            <a:r>
              <a:rPr lang="en-US" sz="800" dirty="0" err="1"/>
              <a:t>vb</a:t>
            </a:r>
            <a:r>
              <a:rPr lang="en-US" sz="800" dirty="0"/>
              <a:t>" type="Microsoft.CodeDom.Providers.DotNetCompilerPlatform.VBCodeProvider, </a:t>
            </a:r>
            <a:r>
              <a:rPr lang="en-US" sz="800" dirty="0" err="1"/>
              <a:t>Microsoft.CodeDom.Providers.DotNetCompilerPlatform</a:t>
            </a:r>
            <a:r>
              <a:rPr lang="en-US" sz="800" dirty="0"/>
              <a:t>, Version=2.0.1.0, Culture=neutral, </a:t>
            </a:r>
            <a:r>
              <a:rPr lang="en-US" sz="800" dirty="0" err="1"/>
              <a:t>PublicKeyToken</a:t>
            </a:r>
            <a:r>
              <a:rPr lang="en-US" sz="800" dirty="0"/>
              <a:t>=31bf3856ad364e35" </a:t>
            </a:r>
            <a:r>
              <a:rPr lang="en-US" sz="800" dirty="0" err="1"/>
              <a:t>warningLevel</a:t>
            </a:r>
            <a:r>
              <a:rPr lang="en-US" sz="800" dirty="0"/>
              <a:t>="4" </a:t>
            </a:r>
            <a:r>
              <a:rPr lang="en-US" sz="800" dirty="0" err="1"/>
              <a:t>compilerOptions</a:t>
            </a:r>
            <a:r>
              <a:rPr lang="en-US" sz="800" dirty="0"/>
              <a:t>="/</a:t>
            </a:r>
            <a:r>
              <a:rPr lang="en-US" sz="800" dirty="0" err="1"/>
              <a:t>langversion:default</a:t>
            </a:r>
            <a:r>
              <a:rPr lang="en-US" sz="800" dirty="0"/>
              <a:t> /nowarn:41008 /</a:t>
            </a:r>
            <a:r>
              <a:rPr lang="en-US" sz="800" dirty="0" err="1"/>
              <a:t>define:_MYTYPE</a:t>
            </a:r>
            <a:r>
              <a:rPr lang="en-US" sz="800" dirty="0"/>
              <a:t>=\&amp;</a:t>
            </a:r>
            <a:r>
              <a:rPr lang="en-US" sz="800" dirty="0" err="1"/>
              <a:t>quot;Web</a:t>
            </a:r>
            <a:r>
              <a:rPr lang="en-US" sz="800" dirty="0"/>
              <a:t>\&amp;</a:t>
            </a:r>
            <a:r>
              <a:rPr lang="en-US" sz="800" dirty="0" err="1"/>
              <a:t>quot</a:t>
            </a:r>
            <a:r>
              <a:rPr lang="en-US" sz="800" dirty="0"/>
              <a:t>; /</a:t>
            </a:r>
            <a:r>
              <a:rPr lang="en-US" sz="800" dirty="0" err="1"/>
              <a:t>optionInfer</a:t>
            </a:r>
            <a:r>
              <a:rPr lang="en-US" sz="800" dirty="0"/>
              <a:t>+" /&gt;</a:t>
            </a:r>
            <a:endParaRPr lang="es-ES" sz="800" dirty="0"/>
          </a:p>
          <a:p>
            <a:r>
              <a:rPr lang="en-US" sz="800" dirty="0"/>
              <a:t>    &lt;/compilers&gt;</a:t>
            </a:r>
            <a:endParaRPr lang="es-ES" sz="800" dirty="0"/>
          </a:p>
          <a:p>
            <a:r>
              <a:rPr lang="en-US" sz="800" dirty="0"/>
              <a:t>  &lt;/</a:t>
            </a:r>
            <a:r>
              <a:rPr lang="en-US" sz="800" dirty="0" err="1"/>
              <a:t>system.codedom</a:t>
            </a:r>
            <a:r>
              <a:rPr lang="en-US" sz="800" dirty="0"/>
              <a:t>&gt;</a:t>
            </a:r>
            <a:endParaRPr lang="es-ES" sz="800" dirty="0"/>
          </a:p>
          <a:p>
            <a:r>
              <a:rPr lang="en-US" sz="800" dirty="0"/>
              <a:t>&lt;/configuration&gt;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3100488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782259" cy="3975347"/>
          </a:xfrm>
        </p:spPr>
        <p:txBody>
          <a:bodyPr/>
          <a:lstStyle/>
          <a:p>
            <a:pPr marL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S" dirty="0">
                <a:latin typeface="Cambria"/>
                <a:ea typeface="Calibri"/>
                <a:cs typeface="Times New Roman"/>
              </a:rPr>
              <a:t>11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.	</a:t>
            </a:r>
            <a:r>
              <a:rPr lang="es-ES" dirty="0">
                <a:latin typeface="Cambria"/>
                <a:ea typeface="Calibri"/>
                <a:cs typeface="Times New Roman"/>
              </a:rPr>
              <a:t>Los atributos que deberá contener la clase son los mismos que 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se </a:t>
            </a:r>
            <a:r>
              <a:rPr lang="es-ES" dirty="0">
                <a:latin typeface="Cambria"/>
                <a:ea typeface="Calibri"/>
                <a:cs typeface="Times New Roman"/>
              </a:rPr>
              <a:t>encuentran en la tabla “Vuelo” 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de la base de datos </a:t>
            </a:r>
            <a:r>
              <a:rPr lang="es-ES" dirty="0">
                <a:latin typeface="Cambria"/>
                <a:ea typeface="Calibri"/>
                <a:cs typeface="Times New Roman"/>
              </a:rPr>
              <a:t>como se muestra a continuación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</p:txBody>
      </p:sp>
      <p:pic>
        <p:nvPicPr>
          <p:cNvPr id="6" name="Imagen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2E70B319-27A1-9D61-4656-A910378F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175" y="2882939"/>
            <a:ext cx="4659775" cy="247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99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32487"/>
            <a:ext cx="8589441" cy="771250"/>
          </a:xfrm>
        </p:spPr>
        <p:txBody>
          <a:bodyPr>
            <a:normAutofit fontScale="92500"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>
                <a:latin typeface="Cambria"/>
                <a:ea typeface="Calibri"/>
                <a:cs typeface="Times New Roman"/>
              </a:rPr>
              <a:t>21</a:t>
            </a:r>
            <a:r>
              <a:rPr lang="es-ES" sz="1800">
                <a:effectLst/>
                <a:latin typeface="Cambria"/>
                <a:ea typeface="Calibri"/>
                <a:cs typeface="Times New Roman"/>
              </a:rPr>
              <a:t>.	</a:t>
            </a:r>
            <a:r>
              <a:rPr lang="es-ES">
                <a:latin typeface="Cambria"/>
                <a:ea typeface="Calibri"/>
                <a:cs typeface="Times New Roman"/>
              </a:rPr>
              <a:t>Para realizar la prueba de los servicios se procede a ejecutar el proyecto servidor, y hacer uso de </a:t>
            </a:r>
            <a:r>
              <a:rPr lang="es-ES" sz="1800">
                <a:effectLst/>
                <a:latin typeface="Cambria"/>
                <a:ea typeface="Calibri"/>
                <a:cs typeface="Times New Roman"/>
              </a:rPr>
              <a:t>la </a:t>
            </a:r>
            <a:r>
              <a:rPr lang="es-ES">
                <a:latin typeface="Cambria"/>
                <a:ea typeface="Calibri"/>
                <a:cs typeface="Times New Roman"/>
              </a:rPr>
              <a:t>interfaz gráfica que se proporciona para probar los mismos.</a:t>
            </a:r>
            <a:endParaRPr lang="es-ES" sz="1800">
              <a:effectLst/>
              <a:latin typeface="Cambria"/>
              <a:ea typeface="Calibri"/>
              <a:cs typeface="Times New Roman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</p:txBody>
      </p:sp>
      <p:pic>
        <p:nvPicPr>
          <p:cNvPr id="4" name="Imagen 3" descr="Interfaz de usuario gráfica, Tabla&#10;&#10;El contenido generado por IA puede ser incorrecto.">
            <a:extLst>
              <a:ext uri="{FF2B5EF4-FFF2-40B4-BE49-F238E27FC236}">
                <a16:creationId xmlns:a16="http://schemas.microsoft.com/office/drawing/2014/main" id="{7B52EE8A-CE47-2AEC-1A8D-7310B47E6E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396"/>
          <a:stretch>
            <a:fillRect/>
          </a:stretch>
        </p:blipFill>
        <p:spPr>
          <a:xfrm>
            <a:off x="2582537" y="2983149"/>
            <a:ext cx="4177621" cy="1967170"/>
          </a:xfrm>
          <a:prstGeom prst="rect">
            <a:avLst/>
          </a:prstGeom>
        </p:spPr>
      </p:pic>
      <p:pic>
        <p:nvPicPr>
          <p:cNvPr id="7" name="Imagen 6" descr="Interfaz de usuario gráfica, Aplicación, Word&#10;&#10;El contenido generado por IA puede ser incorrecto.">
            <a:extLst>
              <a:ext uri="{FF2B5EF4-FFF2-40B4-BE49-F238E27FC236}">
                <a16:creationId xmlns:a16="http://schemas.microsoft.com/office/drawing/2014/main" id="{8B258E2F-C033-52BC-0D24-DE13BA366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584"/>
          <a:stretch>
            <a:fillRect/>
          </a:stretch>
        </p:blipFill>
        <p:spPr bwMode="auto">
          <a:xfrm>
            <a:off x="2088291" y="5230301"/>
            <a:ext cx="5400040" cy="650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98248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32487"/>
            <a:ext cx="8589441" cy="771250"/>
          </a:xfrm>
        </p:spPr>
        <p:txBody>
          <a:bodyPr>
            <a:normAutofit fontScale="92500"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>
                <a:latin typeface="Cambria"/>
                <a:ea typeface="Calibri"/>
                <a:cs typeface="Times New Roman"/>
              </a:rPr>
              <a:t>21</a:t>
            </a:r>
            <a:r>
              <a:rPr lang="es-ES" sz="1800">
                <a:effectLst/>
                <a:latin typeface="Cambria"/>
                <a:ea typeface="Calibri"/>
                <a:cs typeface="Times New Roman"/>
              </a:rPr>
              <a:t>.	</a:t>
            </a:r>
            <a:r>
              <a:rPr lang="es-ES">
                <a:latin typeface="Cambria"/>
                <a:ea typeface="Calibri"/>
                <a:cs typeface="Times New Roman"/>
              </a:rPr>
              <a:t>Para realizar la prueba de los servicios se procede a ejecutar el proyecto servidor, y hacer uso de </a:t>
            </a:r>
            <a:r>
              <a:rPr lang="es-ES" sz="1800">
                <a:effectLst/>
                <a:latin typeface="Cambria"/>
                <a:ea typeface="Calibri"/>
                <a:cs typeface="Times New Roman"/>
              </a:rPr>
              <a:t>la </a:t>
            </a:r>
            <a:r>
              <a:rPr lang="es-ES">
                <a:latin typeface="Cambria"/>
                <a:ea typeface="Calibri"/>
                <a:cs typeface="Times New Roman"/>
              </a:rPr>
              <a:t>interfaz gráfica que se proporciona para probar los mismos.</a:t>
            </a:r>
            <a:endParaRPr lang="es-ES" sz="1800">
              <a:effectLst/>
              <a:latin typeface="Cambria"/>
              <a:ea typeface="Calibri"/>
              <a:cs typeface="Times New Roman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</p:txBody>
      </p:sp>
      <p:pic>
        <p:nvPicPr>
          <p:cNvPr id="6" name="Imagen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4046A69A-2834-710D-4D3B-3E1CAE057B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396"/>
          <a:stretch>
            <a:fillRect/>
          </a:stretch>
        </p:blipFill>
        <p:spPr>
          <a:xfrm>
            <a:off x="2282425" y="2910349"/>
            <a:ext cx="5400040" cy="2542786"/>
          </a:xfrm>
          <a:prstGeom prst="rect">
            <a:avLst/>
          </a:prstGeom>
        </p:spPr>
      </p:pic>
      <p:pic>
        <p:nvPicPr>
          <p:cNvPr id="7" name="Imagen 6" descr="Interfaz de usuario gráfica, Aplicación, Word&#10;&#10;El contenido generado por IA puede ser incorrecto.">
            <a:extLst>
              <a:ext uri="{FF2B5EF4-FFF2-40B4-BE49-F238E27FC236}">
                <a16:creationId xmlns:a16="http://schemas.microsoft.com/office/drawing/2014/main" id="{179082B3-98C8-0673-318A-67327D1CD7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190"/>
          <a:stretch>
            <a:fillRect/>
          </a:stretch>
        </p:blipFill>
        <p:spPr bwMode="auto">
          <a:xfrm>
            <a:off x="2282425" y="5659325"/>
            <a:ext cx="5400040" cy="6324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03954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2964"/>
            <a:ext cx="8589441" cy="883545"/>
          </a:xfrm>
        </p:spPr>
        <p:txBody>
          <a:bodyPr>
            <a:normAutofit fontScale="92500" lnSpcReduction="10000"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2.5	CREACIÓN DEL PROYECTO – CLIENTE CONSOLA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Se creará un proyecto del tipo consola .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NET Framework 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se brindará el nombre y la ubicación del proyecto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761C2B-D316-09D3-53AD-7B5216EDA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173"/>
          <a:stretch>
            <a:fillRect/>
          </a:stretch>
        </p:blipFill>
        <p:spPr bwMode="auto">
          <a:xfrm>
            <a:off x="471313" y="3331216"/>
            <a:ext cx="8805852" cy="19115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855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FCC8BE-29CF-4C4C-BE9D-AC08DC5E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701336"/>
            <a:ext cx="3389726" cy="5424255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r>
              <a:rPr lang="es-ES" dirty="0">
                <a:solidFill>
                  <a:schemeClr val="bg1"/>
                </a:solidFill>
              </a:rPr>
              <a:t>DESARROLLO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OBJETIVO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MODELO CONCEPTUAL DE LA BASE DE DATOS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CREAR BASE DE DATOS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CREACIÓN DEL SERVIDOR SOAP</a:t>
            </a:r>
          </a:p>
          <a:p>
            <a:pPr marL="763200" lvl="1">
              <a:defRPr/>
            </a:pPr>
            <a:r>
              <a:rPr lang="es-ES" sz="1800" dirty="0">
                <a:solidFill>
                  <a:schemeClr val="bg1"/>
                </a:solidFill>
              </a:rPr>
              <a:t>CREAR BASE DE DATOS</a:t>
            </a:r>
          </a:p>
          <a:p>
            <a:pPr marL="763200" lvl="1">
              <a:defRPr/>
            </a:pPr>
            <a:r>
              <a:rPr lang="es-ES" sz="1800" dirty="0">
                <a:solidFill>
                  <a:schemeClr val="bg1"/>
                </a:solidFill>
              </a:rPr>
              <a:t>CREACIÓN DEL SERVIDOR SOAP</a:t>
            </a:r>
          </a:p>
          <a:p>
            <a:pPr marL="763200" lvl="1">
              <a:defRPr/>
            </a:pPr>
            <a:r>
              <a:rPr lang="es-ES" sz="1800" dirty="0">
                <a:solidFill>
                  <a:schemeClr val="bg1"/>
                </a:solidFill>
              </a:rPr>
              <a:t>CREACIÓN DEL PROYECTO – CLIENTE CONSOLA</a:t>
            </a:r>
          </a:p>
          <a:p>
            <a:pPr marL="763200" lvl="1">
              <a:defRPr/>
            </a:pPr>
            <a:r>
              <a:rPr lang="es-ES" sz="1800" dirty="0">
                <a:solidFill>
                  <a:schemeClr val="bg1"/>
                </a:solidFill>
              </a:rPr>
              <a:t>CREACIÓN DEL PROYECTO – CLIENTE ESCRITORIO</a:t>
            </a:r>
          </a:p>
          <a:p>
            <a:pPr marL="763200" lvl="1">
              <a:defRPr/>
            </a:pPr>
            <a:r>
              <a:rPr lang="es-ES" sz="1800" dirty="0">
                <a:solidFill>
                  <a:schemeClr val="bg1"/>
                </a:solidFill>
              </a:rPr>
              <a:t>CREACIÓN DEL PROYECTO – CLIENTE WEB</a:t>
            </a:r>
          </a:p>
          <a:p>
            <a:pPr marL="763200" lvl="1">
              <a:defRPr/>
            </a:pPr>
            <a:r>
              <a:rPr lang="es-ES" sz="1800" dirty="0">
                <a:solidFill>
                  <a:schemeClr val="bg1"/>
                </a:solidFill>
              </a:rPr>
              <a:t>CREACIÓN DEL PROYECTO – CLIENTE MOVIL</a:t>
            </a:r>
          </a:p>
          <a:p>
            <a:pPr marR="0" lvl="0" fontAlgn="auto">
              <a:lnSpc>
                <a:spcPct val="100000"/>
              </a:lnSpc>
              <a:tabLst/>
              <a:defRPr/>
            </a:pPr>
            <a:r>
              <a:rPr lang="es-ES" dirty="0">
                <a:solidFill>
                  <a:schemeClr val="bg1"/>
                </a:solidFill>
              </a:rPr>
              <a:t>CONCLUSIONES</a:t>
            </a:r>
          </a:p>
          <a:p>
            <a:pPr marR="0" lvl="0" fontAlgn="auto">
              <a:lnSpc>
                <a:spcPct val="100000"/>
              </a:lnSpc>
              <a:tabLst/>
              <a:defRPr/>
            </a:pPr>
            <a:r>
              <a:rPr lang="es-ES" dirty="0">
                <a:solidFill>
                  <a:schemeClr val="bg1"/>
                </a:solidFill>
              </a:rPr>
              <a:t>RECOMENDACIONES</a:t>
            </a:r>
          </a:p>
        </p:txBody>
      </p:sp>
      <p:pic>
        <p:nvPicPr>
          <p:cNvPr id="6" name="Picture 2" descr="Resultado de imagen para AGENDA PNG">
            <a:extLst>
              <a:ext uri="{FF2B5EF4-FFF2-40B4-BE49-F238E27FC236}">
                <a16:creationId xmlns:a16="http://schemas.microsoft.com/office/drawing/2014/main" id="{BEAB8E00-371D-4C0F-B6B7-9BEE622AF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1522" y="1935576"/>
            <a:ext cx="6489819" cy="300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A76E918-E1AF-47F5-B0A9-06C8BD2DAC04}"/>
              </a:ext>
            </a:extLst>
          </p:cNvPr>
          <p:cNvSpPr txBox="1"/>
          <p:nvPr/>
        </p:nvSpPr>
        <p:spPr>
          <a:xfrm>
            <a:off x="11817675" y="6474048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49377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2964"/>
            <a:ext cx="8589441" cy="883545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	</a:t>
            </a:r>
            <a:r>
              <a:rPr lang="es-MX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Finalmente se tiene la siguiente estructura inicial del proyecto.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</p:txBody>
      </p:sp>
      <p:pic>
        <p:nvPicPr>
          <p:cNvPr id="7" name="Imagen 6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DAAD1648-36B4-0DEE-E9F6-7A2206009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33" y="2904691"/>
            <a:ext cx="4661312" cy="284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46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2964"/>
            <a:ext cx="8589441" cy="883545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En la clase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Main.cs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 agregarán aquellos métodos que logren conectar la vista con los métodos del servidor como se indica a continuación.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tabLst/>
              <a:defRPr/>
            </a:pP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Imagen 3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8C702E2B-8287-3A78-66BF-A76F52E97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425" y="2852513"/>
            <a:ext cx="5400040" cy="28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0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2964"/>
            <a:ext cx="8589441" cy="883545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 la ejecución del cliente consola se 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desplegará un formulario para realizar la consulta de los movimientos de un número de cuenta.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  <a:endParaRPr lang="es-ES" dirty="0">
              <a:ea typeface="+mn-ea"/>
              <a:cs typeface="+mn-cs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 CONSOLA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762635" lvl="1" indent="-305435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tabLst/>
              <a:defRPr/>
            </a:pPr>
            <a:endParaRPr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</a:endParaRPr>
          </a:p>
        </p:txBody>
      </p:sp>
      <p:pic>
        <p:nvPicPr>
          <p:cNvPr id="4" name="Imagen 3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72D73286-A0D9-3CAB-66B8-AC1DEB152B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8417"/>
          <a:stretch>
            <a:fillRect/>
          </a:stretch>
        </p:blipFill>
        <p:spPr>
          <a:xfrm>
            <a:off x="2599567" y="2786509"/>
            <a:ext cx="5400040" cy="1153642"/>
          </a:xfrm>
          <a:prstGeom prst="rect">
            <a:avLst/>
          </a:prstGeom>
        </p:spPr>
      </p:pic>
      <p:pic>
        <p:nvPicPr>
          <p:cNvPr id="7" name="Imagen 6" descr="Texto&#10;&#10;El contenido generado por IA puede ser incorrecto.">
            <a:extLst>
              <a:ext uri="{FF2B5EF4-FFF2-40B4-BE49-F238E27FC236}">
                <a16:creationId xmlns:a16="http://schemas.microsoft.com/office/drawing/2014/main" id="{D6618760-DBA2-2916-600B-43CFA069D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139"/>
          <a:stretch>
            <a:fillRect/>
          </a:stretch>
        </p:blipFill>
        <p:spPr bwMode="auto">
          <a:xfrm>
            <a:off x="591592" y="3940151"/>
            <a:ext cx="5400040" cy="9671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3F155A7B-6B52-B71F-96AD-9DB69DD6A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560"/>
          <a:stretch>
            <a:fillRect/>
          </a:stretch>
        </p:blipFill>
        <p:spPr bwMode="auto">
          <a:xfrm>
            <a:off x="3770593" y="4722365"/>
            <a:ext cx="5400040" cy="17875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034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60969"/>
            <a:ext cx="8431632" cy="1114286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</a:t>
            </a:r>
            <a:r>
              <a:rPr lang="es-MX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 comenzar con la creación del proyecto cliente escritorio, se deberá ingresar a Visual Studio 2022 y crear nuevo proyecto del tipo Aplicación WPF de .NET 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</p:txBody>
      </p:sp>
      <p:pic>
        <p:nvPicPr>
          <p:cNvPr id="6" name="Imagen 5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76733078-350D-3355-6C73-E1A9ED08D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173"/>
          <a:stretch>
            <a:fillRect/>
          </a:stretch>
        </p:blipFill>
        <p:spPr bwMode="auto">
          <a:xfrm>
            <a:off x="1082382" y="3120268"/>
            <a:ext cx="7800126" cy="16932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57489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60969"/>
            <a:ext cx="8431632" cy="1114286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	Estructura Inicial del proyecto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</p:txBody>
      </p:sp>
      <p:pic>
        <p:nvPicPr>
          <p:cNvPr id="7" name="Imagen 6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23D3911D-460F-EA31-138D-83BA33E0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339" y="3004232"/>
            <a:ext cx="3455609" cy="309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20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8431632" cy="765915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	Creaci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ón de las clases VISTA.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</p:txBody>
      </p:sp>
      <p:pic>
        <p:nvPicPr>
          <p:cNvPr id="6" name="Imagen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BC83CDF5-539B-7449-C501-D56AE79D4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481871"/>
            <a:ext cx="3912150" cy="2078445"/>
          </a:xfrm>
          <a:prstGeom prst="rect">
            <a:avLst/>
          </a:prstGeom>
        </p:spPr>
      </p:pic>
      <p:pic>
        <p:nvPicPr>
          <p:cNvPr id="7" name="Imagen 6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6EB41D53-65D8-1D9E-5C72-F973852DF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657" y="2451263"/>
            <a:ext cx="4027375" cy="2139661"/>
          </a:xfrm>
          <a:prstGeom prst="rect">
            <a:avLst/>
          </a:prstGeom>
        </p:spPr>
      </p:pic>
      <p:pic>
        <p:nvPicPr>
          <p:cNvPr id="8" name="Imagen 7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3B76198D-C689-240F-A7FC-9B32A665B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54" y="4700398"/>
            <a:ext cx="3860226" cy="20508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326B262-061F-BB24-EE61-86C0ACECE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253" y="4700397"/>
            <a:ext cx="3860227" cy="205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50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55" y="3117273"/>
            <a:ext cx="3478190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	</a:t>
            </a:r>
            <a:r>
              <a:rPr lang="es-ES" sz="200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Pesta</a:t>
            </a:r>
            <a:r>
              <a:rPr lang="es-EC" sz="200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ña Principal Aplicación Escritorio</a:t>
            </a:r>
            <a:endParaRPr lang="es-ES" sz="200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</p:txBody>
      </p:sp>
      <p:pic>
        <p:nvPicPr>
          <p:cNvPr id="6" name="Imagen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CFC55DBC-4C03-DAA7-FC4E-3B25CA957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77868"/>
            <a:ext cx="4302678" cy="284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99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55" y="3117273"/>
            <a:ext cx="3478190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	</a:t>
            </a:r>
            <a:r>
              <a:rPr lang="es-ES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Pestaña de </a:t>
            </a:r>
            <a:r>
              <a:rPr lang="es-ES" sz="2000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endParaRPr lang="es-E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</p:txBody>
      </p:sp>
      <p:pic>
        <p:nvPicPr>
          <p:cNvPr id="6" name="Imagen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1DA08369-CFA2-7153-5A42-19CEDC0F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128" y="2303093"/>
            <a:ext cx="5400040" cy="356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20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55" y="3117273"/>
            <a:ext cx="3478190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	Pestaña buscar por filtros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</p:txBody>
      </p:sp>
      <p:pic>
        <p:nvPicPr>
          <p:cNvPr id="6" name="Imagen 5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6406A754-4951-F6A6-4C90-717AC26E2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703" y="2418112"/>
            <a:ext cx="4528820" cy="2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45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09" y="1986220"/>
            <a:ext cx="8576663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</a:t>
            </a:r>
            <a:r>
              <a:rPr lang="es-MX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 comenzar con la creación del proyecto cliente web, se deberá ingresar a Visual Studio 2022 y crear nuevo proyecto del tipo Aplicación de web Core (MVC).</a:t>
            </a:r>
            <a:endParaRPr lang="es-E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</p:txBody>
      </p:sp>
      <p:pic>
        <p:nvPicPr>
          <p:cNvPr id="4" name="Imagen 3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325870BC-AFC4-A03C-AFA5-22AC227DD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173"/>
          <a:stretch>
            <a:fillRect/>
          </a:stretch>
        </p:blipFill>
        <p:spPr bwMode="auto">
          <a:xfrm>
            <a:off x="2461916" y="3924444"/>
            <a:ext cx="5400040" cy="11722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22903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8589441" cy="3678303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2.1	OBJETIVO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Desarrollar e implementar un Web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Service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utilizando 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SOAP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mediante .NET para realizar 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compra y consulta de vuelos, ilustrando los pasos generales para su creación.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tabLst/>
              <a:defRPr/>
            </a:pP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1142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09" y="1986220"/>
            <a:ext cx="8576663" cy="504061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	Estructura Inicial WEB.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</p:txBody>
      </p:sp>
      <p:pic>
        <p:nvPicPr>
          <p:cNvPr id="6" name="Imagen 5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CB5F523E-75F2-80FF-26F8-059843DE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295" y="1986220"/>
            <a:ext cx="2839993" cy="481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91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570" y="1585592"/>
            <a:ext cx="8576663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	</a:t>
            </a:r>
            <a:r>
              <a:rPr lang="es-ES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Creación modelo de inicio de sesión.</a:t>
            </a:r>
            <a:endParaRPr lang="es-E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</p:txBody>
      </p:sp>
      <p:pic>
        <p:nvPicPr>
          <p:cNvPr id="4" name="Imagen 3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B637365A-5ECF-10C5-A0C9-18BC8ECE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425" y="2771283"/>
            <a:ext cx="5400040" cy="28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5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820EA554-3B9D-3E5E-6E11-E83E6E22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96722"/>
            <a:ext cx="8576663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</a:t>
            </a:r>
            <a:r>
              <a:rPr lang="es-ES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Creación controlador vuelo.</a:t>
            </a:r>
            <a:endParaRPr lang="es-E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721F54-1FD9-AA37-7C13-B9215BCFD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02" y="2710522"/>
            <a:ext cx="6723940" cy="357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40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219942"/>
            <a:ext cx="2674627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</a:t>
            </a: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Pestaña Principal Web</a:t>
            </a:r>
          </a:p>
        </p:txBody>
      </p:sp>
      <p:pic>
        <p:nvPicPr>
          <p:cNvPr id="4" name="Imagen 3" descr="Una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84A51BC9-C97A-D9F7-DDD7-BE6682478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627" y="2418112"/>
            <a:ext cx="6110746" cy="328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71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477" y="1980410"/>
            <a:ext cx="6451906" cy="875403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14</a:t>
            </a: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Pestaña principal</a:t>
            </a:r>
          </a:p>
        </p:txBody>
      </p:sp>
      <p:pic>
        <p:nvPicPr>
          <p:cNvPr id="4" name="Imagen 3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302EE0F2-7874-5BDD-5549-A7CEC8F4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43" y="2855813"/>
            <a:ext cx="5400040" cy="290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52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219942"/>
            <a:ext cx="2674627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15.	Pestaña </a:t>
            </a:r>
            <a:r>
              <a:rPr lang="es-ES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búsqueda de </a:t>
            </a: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vuelos</a:t>
            </a:r>
            <a:endParaRPr lang="es-E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8C3239CB-707C-E472-A42D-DB9981BFA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980" y="2567642"/>
            <a:ext cx="5400040" cy="290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29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575C3-44F7-9A9C-09E0-4176DB9A5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878D84-FEC8-408F-CB4B-22F606E1F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108C0FC-EDF1-172C-50C8-48CFF97D5CE7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F9F1B08-6815-CBE7-87C0-D263C543B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219942"/>
            <a:ext cx="2674627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16.	Pestaña de retorno del vuelo más caro</a:t>
            </a:r>
          </a:p>
        </p:txBody>
      </p:sp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7627B885-F439-6C3E-34FB-985EA1D49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980" y="2490039"/>
            <a:ext cx="5400040" cy="290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6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E62AD-9073-BAB9-F98E-02085F19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DE3E5D-48AA-303A-18BB-51170E69F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F32634A-91C4-E405-685C-2869E585643E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CF8B628-6EF6-F8F8-B9AD-0307657FF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219942"/>
            <a:ext cx="2674627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16.	Pestaña de confirmación de compra</a:t>
            </a:r>
          </a:p>
        </p:txBody>
      </p:sp>
      <p:pic>
        <p:nvPicPr>
          <p:cNvPr id="4" name="Imagen 3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4AF8BC16-9FCA-B67C-1701-9B2BBBD8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980" y="2239460"/>
            <a:ext cx="5400040" cy="290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36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MOVIL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11212"/>
            <a:ext cx="8451972" cy="101380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Estructura cliente móvil, MVC. </a:t>
            </a:r>
          </a:p>
        </p:txBody>
      </p:sp>
      <p:pic>
        <p:nvPicPr>
          <p:cNvPr id="3" name="Imagen 2" descr="Interfaz de usuario gráfica, Texto, Aplicación&#10;&#10;Descripción generada automáticamente con confianza media">
            <a:extLst>
              <a:ext uri="{FF2B5EF4-FFF2-40B4-BE49-F238E27FC236}">
                <a16:creationId xmlns:a16="http://schemas.microsoft.com/office/drawing/2014/main" id="{1A65891B-C121-C8A8-EBC4-66EF3BEDE6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00"/>
          <a:stretch>
            <a:fillRect/>
          </a:stretch>
        </p:blipFill>
        <p:spPr>
          <a:xfrm>
            <a:off x="2873728" y="3323303"/>
            <a:ext cx="3537655" cy="225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0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MOVIL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11212"/>
            <a:ext cx="8451972" cy="1013800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>
                <a:latin typeface="Cambria"/>
                <a:ea typeface="Calibri"/>
                <a:cs typeface="Times New Roman"/>
              </a:rPr>
              <a:t>2</a:t>
            </a:r>
            <a:r>
              <a:rPr lang="es-ES" sz="2000">
                <a:effectLst/>
                <a:latin typeface="Cambria"/>
                <a:ea typeface="Calibri"/>
                <a:cs typeface="Times New Roman"/>
              </a:rPr>
              <a:t>.	</a:t>
            </a:r>
            <a:r>
              <a:rPr lang="es-ES" sz="2000">
                <a:latin typeface="Cambria"/>
                <a:ea typeface="Calibri"/>
                <a:cs typeface="Times New Roman"/>
              </a:rPr>
              <a:t>Creación del Controlador</a:t>
            </a:r>
            <a:endParaRPr lang="es-ES" sz="200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209AA764-DF6F-8352-A9AB-7D77AB42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94" y="3132124"/>
            <a:ext cx="8453887" cy="30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66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8589441" cy="1380851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2.2	MODELO CONCEPTUAL DE LA BASE DE DATOS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A continuación, se presenta el modelo conceptual de la base de datos “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ViajecitosSA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tabLst/>
              <a:defRPr/>
            </a:pP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B2C0C6F3-44DB-C8B1-98AA-13C7A92E2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429000"/>
            <a:ext cx="63627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93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MOVIL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tabLst/>
              <a:defRPr/>
            </a:pP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11212"/>
            <a:ext cx="8451972" cy="1013800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>
                <a:latin typeface="Cambria"/>
                <a:ea typeface="Calibri"/>
                <a:cs typeface="Times New Roman"/>
              </a:rPr>
              <a:t>2</a:t>
            </a:r>
            <a:r>
              <a:rPr lang="es-ES" sz="2000">
                <a:effectLst/>
                <a:latin typeface="Cambria"/>
                <a:ea typeface="Calibri"/>
                <a:cs typeface="Times New Roman"/>
              </a:rPr>
              <a:t>.	</a:t>
            </a:r>
            <a:r>
              <a:rPr lang="es-ES" sz="2000">
                <a:latin typeface="Cambria"/>
                <a:ea typeface="Calibri"/>
                <a:cs typeface="Times New Roman"/>
              </a:rPr>
              <a:t>Codificación del Menú.</a:t>
            </a:r>
            <a:endParaRPr lang="es-ES" sz="200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1FF48D34-2856-949E-FEA3-CB22B5FD4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50" y="2918602"/>
            <a:ext cx="5684550" cy="363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08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8589441" cy="3678303"/>
          </a:xfrm>
        </p:spPr>
        <p:txBody>
          <a:bodyPr/>
          <a:lstStyle/>
          <a:p>
            <a:pPr lvl="0"/>
            <a:r>
              <a:rPr lang="es-EC" dirty="0"/>
              <a:t>Utilizar exclusivamente tecnologías .NET para el servidor y los clientes asegura una mayor cohesión y uniformidad en el desarrollo, facilitando la transferencia de conocimientos y mejorando la colaboración dentro del equipo.</a:t>
            </a:r>
            <a:endParaRPr lang="es-ES" dirty="0"/>
          </a:p>
          <a:p>
            <a:pPr lvl="0"/>
            <a:r>
              <a:rPr lang="es-EC" dirty="0"/>
              <a:t>El ecosistema integral de .NET, que incluye herramientas y bibliotecas maduras y bien soportadas, es beneficioso para el desarrollo en múltiples plataformas, como web, escritorio, móvil y consola.</a:t>
            </a:r>
            <a:endParaRPr lang="es-ES" dirty="0"/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MX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- CLIENTE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tabLst/>
              <a:defRPr/>
            </a:pP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1991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DBC33A-CD42-4FC7-A6A8-7EDA27FD2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Recomendaciones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0960AD-F226-4240-9557-9B1A56633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8500664" cy="3678303"/>
          </a:xfrm>
        </p:spPr>
        <p:txBody>
          <a:bodyPr/>
          <a:lstStyle/>
          <a:p>
            <a:pPr lvl="0"/>
            <a:r>
              <a:rPr lang="es-EC" dirty="0"/>
              <a:t>Desplegar los servicios SOAP en servidores de aplicaciones como IIS (Internet </a:t>
            </a:r>
            <a:r>
              <a:rPr lang="es-EC" dirty="0" err="1"/>
              <a:t>Information</a:t>
            </a:r>
            <a:r>
              <a:rPr lang="es-EC" dirty="0"/>
              <a:t> </a:t>
            </a:r>
            <a:r>
              <a:rPr lang="es-EC" dirty="0" err="1"/>
              <a:t>Services</a:t>
            </a:r>
            <a:r>
              <a:rPr lang="es-EC" dirty="0"/>
              <a:t>) permiten una mejor integración con el ecosistema .NET y Visual Studio.</a:t>
            </a:r>
            <a:endParaRPr lang="es-ES" dirty="0"/>
          </a:p>
          <a:p>
            <a:pPr lvl="0"/>
            <a:r>
              <a:rPr lang="es-EC" dirty="0"/>
              <a:t>Fomentar el uso de herramientas y recursos de .NET para mantener la coherencia y eficiencia en el desarrollo, lo que facilita la gestión y el mantenimiento de los servicios a lo largo del tiempo.</a:t>
            </a: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54452AF-173F-4A3B-AAAA-2E1E26784C6F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- CLIENTE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</p:txBody>
      </p:sp>
    </p:spTree>
    <p:extLst>
      <p:ext uri="{BB962C8B-B14F-4D97-AF65-F5344CB8AC3E}">
        <p14:creationId xmlns:p14="http://schemas.microsoft.com/office/powerpoint/2010/main" val="179576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2.3	CREAR BASE DE DATOS</a:t>
            </a:r>
          </a:p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/>
                <a:ea typeface="Calibri"/>
                <a:cs typeface="Times New Roman"/>
              </a:rPr>
              <a:t>1.	</a:t>
            </a:r>
            <a:r>
              <a:rPr lang="es-ES">
                <a:latin typeface="Cambria"/>
                <a:ea typeface="+mn-lt"/>
                <a:cs typeface="+mn-lt"/>
              </a:rPr>
              <a:t>Para comenzar con </a:t>
            </a:r>
            <a:r>
              <a:rPr lang="es-ES">
                <a:effectLst/>
                <a:latin typeface="Cambria"/>
                <a:ea typeface="+mn-lt"/>
                <a:cs typeface="+mn-lt"/>
              </a:rPr>
              <a:t>el </a:t>
            </a:r>
            <a:r>
              <a:rPr lang="es-ES">
                <a:latin typeface="Cambria"/>
                <a:ea typeface="+mn-lt"/>
                <a:cs typeface="+mn-lt"/>
              </a:rPr>
              <a:t>desarrollo de la práctica </a:t>
            </a:r>
            <a:r>
              <a:rPr lang="es-ES">
                <a:effectLst/>
                <a:latin typeface="Cambria"/>
                <a:ea typeface="+mn-lt"/>
                <a:cs typeface="+mn-lt"/>
              </a:rPr>
              <a:t>se </a:t>
            </a:r>
            <a:r>
              <a:rPr lang="es-ES">
                <a:latin typeface="Cambria"/>
                <a:ea typeface="+mn-lt"/>
                <a:cs typeface="+mn-lt"/>
              </a:rPr>
              <a:t>procede a realizar la creación de </a:t>
            </a:r>
            <a:r>
              <a:rPr lang="es-ES">
                <a:effectLst/>
                <a:latin typeface="Cambria"/>
                <a:ea typeface="+mn-lt"/>
                <a:cs typeface="+mn-lt"/>
              </a:rPr>
              <a:t>la base de datos</a:t>
            </a:r>
            <a:r>
              <a:rPr lang="es-ES">
                <a:latin typeface="Cambria"/>
                <a:ea typeface="+mn-lt"/>
                <a:cs typeface="+mn-lt"/>
              </a:rPr>
              <a:t>, para lo cual </a:t>
            </a:r>
            <a:r>
              <a:rPr lang="es-ES">
                <a:effectLst/>
                <a:latin typeface="Cambria"/>
                <a:ea typeface="+mn-lt"/>
                <a:cs typeface="+mn-lt"/>
              </a:rPr>
              <a:t>se </a:t>
            </a:r>
            <a:r>
              <a:rPr lang="es-ES">
                <a:latin typeface="Cambria"/>
                <a:ea typeface="+mn-lt"/>
                <a:cs typeface="+mn-lt"/>
              </a:rPr>
              <a:t>deberá ingresar </a:t>
            </a:r>
            <a:r>
              <a:rPr lang="es-ES">
                <a:effectLst/>
                <a:latin typeface="Cambria"/>
                <a:ea typeface="+mn-lt"/>
                <a:cs typeface="+mn-lt"/>
              </a:rPr>
              <a:t>a </a:t>
            </a:r>
            <a:r>
              <a:rPr lang="es-ES">
                <a:latin typeface="Cambria"/>
                <a:ea typeface="+mn-lt"/>
                <a:cs typeface="+mn-lt"/>
              </a:rPr>
              <a:t>la herramienta instalada anteriormente donde se pedirá el tipo de autenticación</a:t>
            </a:r>
            <a:r>
              <a:rPr lang="es-ES">
                <a:effectLst/>
                <a:latin typeface="Cambria"/>
                <a:ea typeface="+mn-lt"/>
                <a:cs typeface="+mn-lt"/>
              </a:rPr>
              <a:t>.</a:t>
            </a:r>
            <a:r>
              <a:rPr lang="es-ES">
                <a:latin typeface="Cambria"/>
                <a:ea typeface="+mn-lt"/>
                <a:cs typeface="+mn-lt"/>
              </a:rPr>
              <a:t> </a:t>
            </a:r>
            <a:endParaRPr lang="es-ES">
              <a:effectLst/>
              <a:latin typeface="Cambria"/>
              <a:ea typeface="+mn-lt"/>
              <a:cs typeface="+mn-lt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tabLst/>
              <a:defRPr/>
            </a:pP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34EC1A2-0A58-031D-F57D-18B185FD4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918" y="3651489"/>
            <a:ext cx="2966768" cy="290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64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/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/>
                <a:ea typeface="Calibri"/>
                <a:cs typeface="Times New Roman"/>
              </a:rPr>
              <a:t>2.	</a:t>
            </a:r>
            <a:r>
              <a:rPr lang="es-ES">
                <a:latin typeface="Cambria"/>
                <a:ea typeface="Calibri"/>
                <a:cs typeface="Times New Roman"/>
              </a:rPr>
              <a:t>Se tiene </a:t>
            </a:r>
            <a:r>
              <a:rPr lang="es-ES" sz="1800">
                <a:effectLst/>
                <a:latin typeface="Cambria"/>
                <a:ea typeface="Calibri"/>
                <a:cs typeface="Times New Roman"/>
              </a:rPr>
              <a:t>la </a:t>
            </a:r>
            <a:r>
              <a:rPr lang="es-ES">
                <a:latin typeface="Cambria"/>
                <a:ea typeface="Calibri"/>
                <a:cs typeface="Times New Roman"/>
              </a:rPr>
              <a:t>siguiente estructura inicial donde se mostrarán las bases </a:t>
            </a:r>
            <a:r>
              <a:rPr lang="es-ES" sz="1800">
                <a:effectLst/>
                <a:latin typeface="Cambria"/>
                <a:ea typeface="Calibri"/>
                <a:cs typeface="Times New Roman"/>
              </a:rPr>
              <a:t>de datos</a:t>
            </a:r>
            <a:r>
              <a:rPr lang="es-ES">
                <a:latin typeface="Cambria"/>
                <a:ea typeface="Calibri"/>
                <a:cs typeface="Times New Roman"/>
              </a:rPr>
              <a:t> creadas o existentes</a:t>
            </a:r>
            <a:r>
              <a:rPr lang="es-ES" sz="1800">
                <a:effectLst/>
                <a:latin typeface="Cambria"/>
                <a:ea typeface="Calibri"/>
                <a:cs typeface="Times New Roman"/>
              </a:rPr>
              <a:t>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tabLst/>
              <a:defRPr/>
            </a:pP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5BB748-B9CC-EFCC-0EBA-16699B54B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775" y="3111227"/>
            <a:ext cx="2257740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58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013800"/>
          </a:xfrm>
        </p:spPr>
        <p:txBody>
          <a:bodyPr/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/>
                <a:ea typeface="Calibri"/>
                <a:cs typeface="Times New Roman"/>
              </a:rPr>
              <a:t>3.	</a:t>
            </a:r>
            <a:r>
              <a:rPr lang="es-ES">
                <a:latin typeface="Cambria"/>
                <a:ea typeface="Calibri"/>
                <a:cs typeface="Times New Roman"/>
              </a:rPr>
              <a:t>Para </a:t>
            </a:r>
            <a:r>
              <a:rPr lang="es-ES" sz="1800">
                <a:effectLst/>
                <a:latin typeface="Cambria"/>
                <a:ea typeface="Calibri"/>
                <a:cs typeface="Times New Roman"/>
              </a:rPr>
              <a:t>crear la base de datos</a:t>
            </a:r>
            <a:r>
              <a:rPr lang="es-ES">
                <a:latin typeface="Cambria"/>
                <a:ea typeface="Calibri"/>
                <a:cs typeface="Times New Roman"/>
              </a:rPr>
              <a:t> se deberá hacer clic derecho sobre el espacio de trabajo, y seleccionar New </a:t>
            </a:r>
            <a:r>
              <a:rPr lang="es-ES" err="1">
                <a:latin typeface="Cambria"/>
                <a:ea typeface="Calibri"/>
                <a:cs typeface="Times New Roman"/>
              </a:rPr>
              <a:t>Query</a:t>
            </a:r>
            <a:r>
              <a:rPr lang="es-ES" sz="1800">
                <a:effectLst/>
                <a:latin typeface="Cambria"/>
                <a:ea typeface="Calibri"/>
                <a:cs typeface="Times New Roman"/>
              </a:rPr>
              <a:t>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tabLst/>
              <a:defRPr/>
            </a:pP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n 5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1F4C6F0D-9FA7-2641-8C91-6798EB11D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942" y="3429000"/>
            <a:ext cx="4735923" cy="25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7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/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/>
                <a:ea typeface="Calibri"/>
                <a:cs typeface="Times New Roman"/>
              </a:rPr>
              <a:t>4.	</a:t>
            </a:r>
            <a:r>
              <a:rPr lang="es-ES">
                <a:latin typeface="Cambria"/>
                <a:ea typeface="Calibri"/>
                <a:cs typeface="Times New Roman"/>
              </a:rPr>
              <a:t>Se procede a registrar el </a:t>
            </a:r>
            <a:r>
              <a:rPr lang="es-ES" err="1">
                <a:latin typeface="Cambria"/>
                <a:ea typeface="Calibri"/>
                <a:cs typeface="Times New Roman"/>
              </a:rPr>
              <a:t>query</a:t>
            </a:r>
            <a:r>
              <a:rPr lang="es-ES">
                <a:latin typeface="Cambria"/>
                <a:ea typeface="Calibri"/>
                <a:cs typeface="Times New Roman"/>
              </a:rPr>
              <a:t> para la creación de la base de datos y se procede a ejecutar el </a:t>
            </a:r>
            <a:r>
              <a:rPr lang="es-ES" err="1">
                <a:latin typeface="Cambria"/>
                <a:ea typeface="Calibri"/>
                <a:cs typeface="Times New Roman"/>
              </a:rPr>
              <a:t>query</a:t>
            </a:r>
            <a:r>
              <a:rPr lang="es-ES">
                <a:latin typeface="Cambria"/>
                <a:ea typeface="Calibri"/>
                <a:cs typeface="Times New Roman"/>
              </a:rPr>
              <a:t>.</a:t>
            </a:r>
            <a:endParaRPr lang="es-ES" sz="180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tabLst/>
              <a:defRPr/>
            </a:pP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354197B-01BB-3E17-F07A-AB9E6170C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76" y="3193796"/>
            <a:ext cx="6076335" cy="327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5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/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5.	</a:t>
            </a:r>
            <a:r>
              <a:rPr lang="es-ES" dirty="0">
                <a:latin typeface="Cambria"/>
                <a:ea typeface="Calibri"/>
                <a:cs typeface="Times New Roman"/>
              </a:rPr>
              <a:t>Finalmente se tiene la siguiente la base de datos </a:t>
            </a:r>
            <a:r>
              <a:rPr lang="es-ES" dirty="0" err="1">
                <a:latin typeface="Cambria"/>
                <a:ea typeface="Calibri"/>
                <a:cs typeface="Times New Roman"/>
              </a:rPr>
              <a:t>ViajecitosDB</a:t>
            </a:r>
            <a:r>
              <a:rPr lang="es-ES" dirty="0">
                <a:latin typeface="Cambria"/>
                <a:ea typeface="Calibri"/>
                <a:cs typeface="Times New Roman"/>
              </a:rPr>
              <a:t> creada como se muestra a continuación.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tabLst/>
              <a:defRPr/>
            </a:pP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5D682B7-0D60-FA21-D41B-122BF37A6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588" y="3347431"/>
            <a:ext cx="4627624" cy="237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946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3040</Words>
  <Application>Microsoft Office PowerPoint</Application>
  <PresentationFormat>Panorámica</PresentationFormat>
  <Paragraphs>606</Paragraphs>
  <Slides>42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8" baseType="lpstr">
      <vt:lpstr>Arial</vt:lpstr>
      <vt:lpstr>Cambria</vt:lpstr>
      <vt:lpstr>Gill Sans MT</vt:lpstr>
      <vt:lpstr>Symbol</vt:lpstr>
      <vt:lpstr>Wingdings 2</vt:lpstr>
      <vt:lpstr>Dividendo</vt:lpstr>
      <vt:lpstr>MANUAL EXAMEN CON SOAP  Y BASE DE DATOS - .NET</vt:lpstr>
      <vt:lpstr>Presentación de PowerPoint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Conclusiones</vt:lpstr>
      <vt:lpstr>Recomendaciones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Aplicación web con MVC implementado en JAVA Caso Practico Saltos “MONSTER”</dc:title>
  <dc:creator>Michael Villarruel</dc:creator>
  <cp:lastModifiedBy>SUSANA CAMILA MORALES NORO�A</cp:lastModifiedBy>
  <cp:revision>5</cp:revision>
  <dcterms:created xsi:type="dcterms:W3CDTF">2020-08-13T07:15:02Z</dcterms:created>
  <dcterms:modified xsi:type="dcterms:W3CDTF">2025-06-04T01:11:21Z</dcterms:modified>
</cp:coreProperties>
</file>